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6" r:id="rId2"/>
    <p:sldId id="298" r:id="rId3"/>
    <p:sldId id="265" r:id="rId4"/>
    <p:sldId id="296" r:id="rId5"/>
    <p:sldId id="266" r:id="rId6"/>
    <p:sldId id="310" r:id="rId7"/>
    <p:sldId id="311" r:id="rId8"/>
    <p:sldId id="262" r:id="rId9"/>
    <p:sldId id="312" r:id="rId10"/>
    <p:sldId id="263" r:id="rId11"/>
    <p:sldId id="274" r:id="rId12"/>
    <p:sldId id="313" r:id="rId13"/>
    <p:sldId id="264" r:id="rId14"/>
    <p:sldId id="308" r:id="rId15"/>
    <p:sldId id="314" r:id="rId16"/>
    <p:sldId id="299" r:id="rId17"/>
    <p:sldId id="256" r:id="rId18"/>
    <p:sldId id="280" r:id="rId19"/>
    <p:sldId id="281" r:id="rId20"/>
    <p:sldId id="282" r:id="rId21"/>
    <p:sldId id="284" r:id="rId22"/>
    <p:sldId id="289" r:id="rId23"/>
    <p:sldId id="291" r:id="rId24"/>
    <p:sldId id="304" r:id="rId25"/>
    <p:sldId id="290" r:id="rId26"/>
    <p:sldId id="295" r:id="rId27"/>
    <p:sldId id="305" r:id="rId28"/>
    <p:sldId id="306" r:id="rId29"/>
    <p:sldId id="286" r:id="rId30"/>
    <p:sldId id="301" r:id="rId31"/>
    <p:sldId id="315" r:id="rId32"/>
    <p:sldId id="258" r:id="rId33"/>
    <p:sldId id="257" r:id="rId34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y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88575" autoAdjust="0"/>
  </p:normalViewPr>
  <p:slideViewPr>
    <p:cSldViewPr>
      <p:cViewPr>
        <p:scale>
          <a:sx n="75" d="100"/>
          <a:sy n="75" d="100"/>
        </p:scale>
        <p:origin x="-2160" y="-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E1F39A-4768-4BBD-BEA5-A1E1C9DDBDD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80FE495-78C7-488C-8ECA-E117109BFA74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Explorando nuevos caminos</a:t>
          </a:r>
          <a:endParaRPr lang="es-ES_tradnl" dirty="0">
            <a:solidFill>
              <a:srgbClr val="FFFF00"/>
            </a:solidFill>
          </a:endParaRPr>
        </a:p>
      </dgm:t>
    </dgm:pt>
    <dgm:pt modelId="{960990E5-2206-45EF-BD9B-9955E0BFA0A5}" type="parTrans" cxnId="{E78248EE-FCEF-4435-BAF4-8D8657C014DC}">
      <dgm:prSet/>
      <dgm:spPr/>
      <dgm:t>
        <a:bodyPr/>
        <a:lstStyle/>
        <a:p>
          <a:endParaRPr lang="es-ES_tradnl"/>
        </a:p>
      </dgm:t>
    </dgm:pt>
    <dgm:pt modelId="{75531692-C95F-44DE-9DCC-83948176A3ED}" type="sibTrans" cxnId="{E78248EE-FCEF-4435-BAF4-8D8657C014DC}">
      <dgm:prSet/>
      <dgm:spPr/>
      <dgm:t>
        <a:bodyPr/>
        <a:lstStyle/>
        <a:p>
          <a:endParaRPr lang="es-ES_tradnl"/>
        </a:p>
      </dgm:t>
    </dgm:pt>
    <dgm:pt modelId="{89C36276-B558-49C4-AEBA-52963B593E8E}">
      <dgm:prSet phldrT="[Texto]"/>
      <dgm:spPr/>
      <dgm:t>
        <a:bodyPr/>
        <a:lstStyle/>
        <a:p>
          <a:r>
            <a:rPr lang="es-ES" dirty="0" smtClean="0"/>
            <a:t>De la información a la acción</a:t>
          </a:r>
          <a:endParaRPr lang="es-ES_tradnl" dirty="0"/>
        </a:p>
      </dgm:t>
    </dgm:pt>
    <dgm:pt modelId="{F68C54ED-706B-467A-A7FB-917CA443FFC2}" type="parTrans" cxnId="{3E3B20CC-4354-430E-861B-0E52D1648E53}">
      <dgm:prSet/>
      <dgm:spPr/>
      <dgm:t>
        <a:bodyPr/>
        <a:lstStyle/>
        <a:p>
          <a:endParaRPr lang="es-ES_tradnl"/>
        </a:p>
      </dgm:t>
    </dgm:pt>
    <dgm:pt modelId="{36D60CE2-F2B3-4BFA-930B-2B284F3E37B6}" type="sibTrans" cxnId="{3E3B20CC-4354-430E-861B-0E52D1648E53}">
      <dgm:prSet/>
      <dgm:spPr/>
      <dgm:t>
        <a:bodyPr/>
        <a:lstStyle/>
        <a:p>
          <a:endParaRPr lang="es-ES_tradnl"/>
        </a:p>
      </dgm:t>
    </dgm:pt>
    <dgm:pt modelId="{071E31F6-2356-4ABE-8681-3AD27B04E646}">
      <dgm:prSet phldrT="[Texto]"/>
      <dgm:spPr/>
      <dgm:t>
        <a:bodyPr/>
        <a:lstStyle/>
        <a:p>
          <a:r>
            <a:rPr lang="es-ES" dirty="0" smtClean="0"/>
            <a:t>De la acción a la reflexión</a:t>
          </a:r>
          <a:endParaRPr lang="es-ES_tradnl" dirty="0"/>
        </a:p>
      </dgm:t>
    </dgm:pt>
    <dgm:pt modelId="{E9B9FDC4-7DD7-48FE-8A59-F0D19E27D70B}" type="parTrans" cxnId="{0A60B1FC-3823-4747-9F41-BFE27ACFB5A5}">
      <dgm:prSet/>
      <dgm:spPr/>
      <dgm:t>
        <a:bodyPr/>
        <a:lstStyle/>
        <a:p>
          <a:endParaRPr lang="es-ES_tradnl"/>
        </a:p>
      </dgm:t>
    </dgm:pt>
    <dgm:pt modelId="{A5449C12-9D4E-485D-A039-8DD325832308}" type="sibTrans" cxnId="{0A60B1FC-3823-4747-9F41-BFE27ACFB5A5}">
      <dgm:prSet/>
      <dgm:spPr/>
      <dgm:t>
        <a:bodyPr/>
        <a:lstStyle/>
        <a:p>
          <a:endParaRPr lang="es-ES_tradnl"/>
        </a:p>
      </dgm:t>
    </dgm:pt>
    <dgm:pt modelId="{C280C0BB-EFED-4B5D-A35C-4B773618BB9B}">
      <dgm:prSet phldrT="[Texto]"/>
      <dgm:spPr/>
      <dgm:t>
        <a:bodyPr/>
        <a:lstStyle/>
        <a:p>
          <a:r>
            <a:rPr lang="es-ES" dirty="0" smtClean="0"/>
            <a:t>Aprendizaje</a:t>
          </a:r>
        </a:p>
        <a:p>
          <a:r>
            <a:rPr lang="es-ES" dirty="0" smtClean="0"/>
            <a:t>Invisible al</a:t>
          </a:r>
        </a:p>
        <a:p>
          <a:r>
            <a:rPr lang="es-ES" dirty="0" smtClean="0"/>
            <a:t>Aprendizaje visible</a:t>
          </a:r>
          <a:endParaRPr lang="es-ES_tradnl" dirty="0"/>
        </a:p>
      </dgm:t>
    </dgm:pt>
    <dgm:pt modelId="{250B3E16-6D8B-44B8-A72C-495097463FD8}" type="parTrans" cxnId="{14331A08-7B26-40C8-BE01-5DB72FF8F047}">
      <dgm:prSet/>
      <dgm:spPr/>
      <dgm:t>
        <a:bodyPr/>
        <a:lstStyle/>
        <a:p>
          <a:endParaRPr lang="es-ES_tradnl"/>
        </a:p>
      </dgm:t>
    </dgm:pt>
    <dgm:pt modelId="{9718C6E2-9070-4FD6-A9B2-CA74CB8B899B}" type="sibTrans" cxnId="{14331A08-7B26-40C8-BE01-5DB72FF8F047}">
      <dgm:prSet/>
      <dgm:spPr/>
      <dgm:t>
        <a:bodyPr/>
        <a:lstStyle/>
        <a:p>
          <a:endParaRPr lang="es-ES_tradnl"/>
        </a:p>
      </dgm:t>
    </dgm:pt>
    <dgm:pt modelId="{48F7845A-F933-4F68-ACFB-A203A6683F75}">
      <dgm:prSet phldrT="[Texto]"/>
      <dgm:spPr/>
      <dgm:t>
        <a:bodyPr/>
        <a:lstStyle/>
        <a:p>
          <a:r>
            <a:rPr lang="es-ES" dirty="0" smtClean="0"/>
            <a:t>Tendencias:</a:t>
          </a:r>
        </a:p>
        <a:p>
          <a:r>
            <a:rPr lang="es-ES" dirty="0" smtClean="0"/>
            <a:t>Un punto de encuentro</a:t>
          </a:r>
          <a:endParaRPr lang="es-ES_tradnl" dirty="0"/>
        </a:p>
      </dgm:t>
    </dgm:pt>
    <dgm:pt modelId="{15FA1974-82DB-4DE0-B36C-5D56862AAD57}" type="parTrans" cxnId="{4D39014C-FF6A-436A-9B94-FB28930A4DA1}">
      <dgm:prSet/>
      <dgm:spPr/>
      <dgm:t>
        <a:bodyPr/>
        <a:lstStyle/>
        <a:p>
          <a:endParaRPr lang="es-ES_tradnl"/>
        </a:p>
      </dgm:t>
    </dgm:pt>
    <dgm:pt modelId="{E30DE5C3-B912-46FB-8C97-C9DCAFDC5317}" type="sibTrans" cxnId="{4D39014C-FF6A-436A-9B94-FB28930A4DA1}">
      <dgm:prSet/>
      <dgm:spPr/>
      <dgm:t>
        <a:bodyPr/>
        <a:lstStyle/>
        <a:p>
          <a:endParaRPr lang="es-ES_tradnl"/>
        </a:p>
      </dgm:t>
    </dgm:pt>
    <dgm:pt modelId="{1F7682A9-8678-435A-8069-11A931D044B9}">
      <dgm:prSet phldrT="[Texto]"/>
      <dgm:spPr/>
      <dgm:t>
        <a:bodyPr/>
        <a:lstStyle/>
        <a:p>
          <a:r>
            <a:rPr lang="es-ES" dirty="0" smtClean="0"/>
            <a:t>Renovar el compromiso con la innovación</a:t>
          </a:r>
          <a:endParaRPr lang="es-ES_tradnl" dirty="0"/>
        </a:p>
      </dgm:t>
    </dgm:pt>
    <dgm:pt modelId="{DD78E7EC-E170-4665-9D5D-FC7111E5A2EE}" type="parTrans" cxnId="{5C53B9A8-33CA-474E-9821-1196BFAA7007}">
      <dgm:prSet/>
      <dgm:spPr/>
      <dgm:t>
        <a:bodyPr/>
        <a:lstStyle/>
        <a:p>
          <a:endParaRPr lang="es-ES_tradnl"/>
        </a:p>
      </dgm:t>
    </dgm:pt>
    <dgm:pt modelId="{D7D25D5D-7EBB-433E-921D-06ECEC262119}" type="sibTrans" cxnId="{5C53B9A8-33CA-474E-9821-1196BFAA7007}">
      <dgm:prSet/>
      <dgm:spPr/>
      <dgm:t>
        <a:bodyPr/>
        <a:lstStyle/>
        <a:p>
          <a:endParaRPr lang="es-ES_tradnl"/>
        </a:p>
      </dgm:t>
    </dgm:pt>
    <dgm:pt modelId="{DC547FCA-2AE3-42EB-9534-64E5804012DC}">
      <dgm:prSet phldrT="[Texto]"/>
      <dgm:spPr/>
      <dgm:t>
        <a:bodyPr/>
        <a:lstStyle/>
        <a:p>
          <a:r>
            <a:rPr lang="es-ES" dirty="0" smtClean="0"/>
            <a:t>Ideas claves</a:t>
          </a:r>
          <a:endParaRPr lang="es-ES_tradnl" dirty="0"/>
        </a:p>
      </dgm:t>
    </dgm:pt>
    <dgm:pt modelId="{1126F795-9242-4129-82EB-4A4C080DAD66}" type="sibTrans" cxnId="{6C765573-9D2F-4250-85DF-99BA42BF841F}">
      <dgm:prSet/>
      <dgm:spPr/>
      <dgm:t>
        <a:bodyPr/>
        <a:lstStyle/>
        <a:p>
          <a:endParaRPr lang="es-ES_tradnl"/>
        </a:p>
      </dgm:t>
    </dgm:pt>
    <dgm:pt modelId="{64A81111-86FE-4948-A7C8-17ABA8619DCA}" type="parTrans" cxnId="{6C765573-9D2F-4250-85DF-99BA42BF841F}">
      <dgm:prSet/>
      <dgm:spPr/>
      <dgm:t>
        <a:bodyPr/>
        <a:lstStyle/>
        <a:p>
          <a:endParaRPr lang="es-ES_tradnl"/>
        </a:p>
      </dgm:t>
    </dgm:pt>
    <dgm:pt modelId="{81572635-6622-4272-B6BF-2770C169CE3F}" type="pres">
      <dgm:prSet presAssocID="{8BE1F39A-4768-4BBD-BEA5-A1E1C9DDBD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1364801-8705-453E-AA59-A7643DA657F3}" type="pres">
      <dgm:prSet presAssocID="{DC547FCA-2AE3-42EB-9534-64E5804012DC}" presName="centerShape" presStyleLbl="node0" presStyleIdx="0" presStyleCnt="1"/>
      <dgm:spPr/>
      <dgm:t>
        <a:bodyPr/>
        <a:lstStyle/>
        <a:p>
          <a:endParaRPr lang="es-ES_tradnl"/>
        </a:p>
      </dgm:t>
    </dgm:pt>
    <dgm:pt modelId="{4CE4E40A-B5E0-43DE-B852-8B8F5228C7E5}" type="pres">
      <dgm:prSet presAssocID="{680FE495-78C7-488C-8ECA-E117109BFA7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7C023E0-EAC5-4704-A395-0E2AFBC12E3C}" type="pres">
      <dgm:prSet presAssocID="{680FE495-78C7-488C-8ECA-E117109BFA74}" presName="dummy" presStyleCnt="0"/>
      <dgm:spPr/>
    </dgm:pt>
    <dgm:pt modelId="{EEB5A87C-B0E6-4C4C-B8D0-48B0A77888CB}" type="pres">
      <dgm:prSet presAssocID="{75531692-C95F-44DE-9DCC-83948176A3ED}" presName="sibTrans" presStyleLbl="sibTrans2D1" presStyleIdx="0" presStyleCnt="6"/>
      <dgm:spPr/>
      <dgm:t>
        <a:bodyPr/>
        <a:lstStyle/>
        <a:p>
          <a:endParaRPr lang="es-ES_tradnl"/>
        </a:p>
      </dgm:t>
    </dgm:pt>
    <dgm:pt modelId="{8F4DB967-5BD0-4C81-909F-E4B145563528}" type="pres">
      <dgm:prSet presAssocID="{89C36276-B558-49C4-AEBA-52963B593E8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DBC688E-B61F-4F5D-AFC5-6FF68CAA8D7B}" type="pres">
      <dgm:prSet presAssocID="{89C36276-B558-49C4-AEBA-52963B593E8E}" presName="dummy" presStyleCnt="0"/>
      <dgm:spPr/>
    </dgm:pt>
    <dgm:pt modelId="{9417F8DF-7E42-49ED-9DC2-CBBBE8F20F95}" type="pres">
      <dgm:prSet presAssocID="{36D60CE2-F2B3-4BFA-930B-2B284F3E37B6}" presName="sibTrans" presStyleLbl="sibTrans2D1" presStyleIdx="1" presStyleCnt="6"/>
      <dgm:spPr/>
      <dgm:t>
        <a:bodyPr/>
        <a:lstStyle/>
        <a:p>
          <a:endParaRPr lang="es-ES_tradnl"/>
        </a:p>
      </dgm:t>
    </dgm:pt>
    <dgm:pt modelId="{E68FAD80-3458-4557-AD74-FA6CDDD7E1E6}" type="pres">
      <dgm:prSet presAssocID="{071E31F6-2356-4ABE-8681-3AD27B04E6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C6BAE23-7AE8-4137-B9D4-EE748C47AAF7}" type="pres">
      <dgm:prSet presAssocID="{071E31F6-2356-4ABE-8681-3AD27B04E646}" presName="dummy" presStyleCnt="0"/>
      <dgm:spPr/>
    </dgm:pt>
    <dgm:pt modelId="{93E142EF-1D55-4C25-BD6E-27A33E03EBB7}" type="pres">
      <dgm:prSet presAssocID="{A5449C12-9D4E-485D-A039-8DD325832308}" presName="sibTrans" presStyleLbl="sibTrans2D1" presStyleIdx="2" presStyleCnt="6"/>
      <dgm:spPr/>
      <dgm:t>
        <a:bodyPr/>
        <a:lstStyle/>
        <a:p>
          <a:endParaRPr lang="es-ES_tradnl"/>
        </a:p>
      </dgm:t>
    </dgm:pt>
    <dgm:pt modelId="{2F6B8087-79D5-44C7-94EE-CC0CADB06346}" type="pres">
      <dgm:prSet presAssocID="{C280C0BB-EFED-4B5D-A35C-4B773618BB9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CC034D1-3BE7-4CA2-AA64-5108E4166FF1}" type="pres">
      <dgm:prSet presAssocID="{C280C0BB-EFED-4B5D-A35C-4B773618BB9B}" presName="dummy" presStyleCnt="0"/>
      <dgm:spPr/>
    </dgm:pt>
    <dgm:pt modelId="{021B9F40-E981-4AB9-AF1F-835999A0EDDF}" type="pres">
      <dgm:prSet presAssocID="{9718C6E2-9070-4FD6-A9B2-CA74CB8B899B}" presName="sibTrans" presStyleLbl="sibTrans2D1" presStyleIdx="3" presStyleCnt="6"/>
      <dgm:spPr/>
      <dgm:t>
        <a:bodyPr/>
        <a:lstStyle/>
        <a:p>
          <a:endParaRPr lang="es-ES_tradnl"/>
        </a:p>
      </dgm:t>
    </dgm:pt>
    <dgm:pt modelId="{4884434D-EE9A-4878-BA49-A9B81750BEF8}" type="pres">
      <dgm:prSet presAssocID="{48F7845A-F933-4F68-ACFB-A203A6683F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D4C04A-E1B8-41E0-A3E5-4EBA13F1F587}" type="pres">
      <dgm:prSet presAssocID="{48F7845A-F933-4F68-ACFB-A203A6683F75}" presName="dummy" presStyleCnt="0"/>
      <dgm:spPr/>
    </dgm:pt>
    <dgm:pt modelId="{A2EEBB06-8145-468F-AB61-BE34F7DC101B}" type="pres">
      <dgm:prSet presAssocID="{E30DE5C3-B912-46FB-8C97-C9DCAFDC5317}" presName="sibTrans" presStyleLbl="sibTrans2D1" presStyleIdx="4" presStyleCnt="6"/>
      <dgm:spPr/>
      <dgm:t>
        <a:bodyPr/>
        <a:lstStyle/>
        <a:p>
          <a:endParaRPr lang="es-ES_tradnl"/>
        </a:p>
      </dgm:t>
    </dgm:pt>
    <dgm:pt modelId="{00648964-F43B-4414-B35E-6CB2CC3343D8}" type="pres">
      <dgm:prSet presAssocID="{1F7682A9-8678-435A-8069-11A931D044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D73FCFE-EAD0-4993-87D5-0B30BDD6A056}" type="pres">
      <dgm:prSet presAssocID="{1F7682A9-8678-435A-8069-11A931D044B9}" presName="dummy" presStyleCnt="0"/>
      <dgm:spPr/>
    </dgm:pt>
    <dgm:pt modelId="{584407DD-DFAF-40B3-BB44-EBBC393F0D5E}" type="pres">
      <dgm:prSet presAssocID="{D7D25D5D-7EBB-433E-921D-06ECEC262119}" presName="sibTrans" presStyleLbl="sibTrans2D1" presStyleIdx="5" presStyleCnt="6"/>
      <dgm:spPr/>
      <dgm:t>
        <a:bodyPr/>
        <a:lstStyle/>
        <a:p>
          <a:endParaRPr lang="es-ES_tradnl"/>
        </a:p>
      </dgm:t>
    </dgm:pt>
  </dgm:ptLst>
  <dgm:cxnLst>
    <dgm:cxn modelId="{F9214AAD-47B1-4871-9C6B-EE5060E3254A}" type="presOf" srcId="{75531692-C95F-44DE-9DCC-83948176A3ED}" destId="{EEB5A87C-B0E6-4C4C-B8D0-48B0A77888CB}" srcOrd="0" destOrd="0" presId="urn:microsoft.com/office/officeart/2005/8/layout/radial6"/>
    <dgm:cxn modelId="{5C53B9A8-33CA-474E-9821-1196BFAA7007}" srcId="{DC547FCA-2AE3-42EB-9534-64E5804012DC}" destId="{1F7682A9-8678-435A-8069-11A931D044B9}" srcOrd="5" destOrd="0" parTransId="{DD78E7EC-E170-4665-9D5D-FC7111E5A2EE}" sibTransId="{D7D25D5D-7EBB-433E-921D-06ECEC262119}"/>
    <dgm:cxn modelId="{0EF40B31-BE55-425D-A73C-736275699FD0}" type="presOf" srcId="{DC547FCA-2AE3-42EB-9534-64E5804012DC}" destId="{41364801-8705-453E-AA59-A7643DA657F3}" srcOrd="0" destOrd="0" presId="urn:microsoft.com/office/officeart/2005/8/layout/radial6"/>
    <dgm:cxn modelId="{E78248EE-FCEF-4435-BAF4-8D8657C014DC}" srcId="{DC547FCA-2AE3-42EB-9534-64E5804012DC}" destId="{680FE495-78C7-488C-8ECA-E117109BFA74}" srcOrd="0" destOrd="0" parTransId="{960990E5-2206-45EF-BD9B-9955E0BFA0A5}" sibTransId="{75531692-C95F-44DE-9DCC-83948176A3ED}"/>
    <dgm:cxn modelId="{95296689-333F-44F3-A324-56617C81CD16}" type="presOf" srcId="{36D60CE2-F2B3-4BFA-930B-2B284F3E37B6}" destId="{9417F8DF-7E42-49ED-9DC2-CBBBE8F20F95}" srcOrd="0" destOrd="0" presId="urn:microsoft.com/office/officeart/2005/8/layout/radial6"/>
    <dgm:cxn modelId="{6C765573-9D2F-4250-85DF-99BA42BF841F}" srcId="{8BE1F39A-4768-4BBD-BEA5-A1E1C9DDBDD2}" destId="{DC547FCA-2AE3-42EB-9534-64E5804012DC}" srcOrd="0" destOrd="0" parTransId="{64A81111-86FE-4948-A7C8-17ABA8619DCA}" sibTransId="{1126F795-9242-4129-82EB-4A4C080DAD66}"/>
    <dgm:cxn modelId="{14331A08-7B26-40C8-BE01-5DB72FF8F047}" srcId="{DC547FCA-2AE3-42EB-9534-64E5804012DC}" destId="{C280C0BB-EFED-4B5D-A35C-4B773618BB9B}" srcOrd="3" destOrd="0" parTransId="{250B3E16-6D8B-44B8-A72C-495097463FD8}" sibTransId="{9718C6E2-9070-4FD6-A9B2-CA74CB8B899B}"/>
    <dgm:cxn modelId="{DE502176-0AD5-4091-B790-AB384D889001}" type="presOf" srcId="{E30DE5C3-B912-46FB-8C97-C9DCAFDC5317}" destId="{A2EEBB06-8145-468F-AB61-BE34F7DC101B}" srcOrd="0" destOrd="0" presId="urn:microsoft.com/office/officeart/2005/8/layout/radial6"/>
    <dgm:cxn modelId="{3E3B20CC-4354-430E-861B-0E52D1648E53}" srcId="{DC547FCA-2AE3-42EB-9534-64E5804012DC}" destId="{89C36276-B558-49C4-AEBA-52963B593E8E}" srcOrd="1" destOrd="0" parTransId="{F68C54ED-706B-467A-A7FB-917CA443FFC2}" sibTransId="{36D60CE2-F2B3-4BFA-930B-2B284F3E37B6}"/>
    <dgm:cxn modelId="{A72B6976-32EC-4C32-95E4-42BAE2E075EF}" type="presOf" srcId="{89C36276-B558-49C4-AEBA-52963B593E8E}" destId="{8F4DB967-5BD0-4C81-909F-E4B145563528}" srcOrd="0" destOrd="0" presId="urn:microsoft.com/office/officeart/2005/8/layout/radial6"/>
    <dgm:cxn modelId="{BF2D8AD7-3646-4E79-AB74-2D0220D10213}" type="presOf" srcId="{48F7845A-F933-4F68-ACFB-A203A6683F75}" destId="{4884434D-EE9A-4878-BA49-A9B81750BEF8}" srcOrd="0" destOrd="0" presId="urn:microsoft.com/office/officeart/2005/8/layout/radial6"/>
    <dgm:cxn modelId="{40558787-63FC-4EE8-9344-017E31CA372D}" type="presOf" srcId="{D7D25D5D-7EBB-433E-921D-06ECEC262119}" destId="{584407DD-DFAF-40B3-BB44-EBBC393F0D5E}" srcOrd="0" destOrd="0" presId="urn:microsoft.com/office/officeart/2005/8/layout/radial6"/>
    <dgm:cxn modelId="{5D52436F-9785-4116-A056-913D4A039AAF}" type="presOf" srcId="{680FE495-78C7-488C-8ECA-E117109BFA74}" destId="{4CE4E40A-B5E0-43DE-B852-8B8F5228C7E5}" srcOrd="0" destOrd="0" presId="urn:microsoft.com/office/officeart/2005/8/layout/radial6"/>
    <dgm:cxn modelId="{BFC0580F-029E-4AAA-ABD3-AE13CD8AB8ED}" type="presOf" srcId="{9718C6E2-9070-4FD6-A9B2-CA74CB8B899B}" destId="{021B9F40-E981-4AB9-AF1F-835999A0EDDF}" srcOrd="0" destOrd="0" presId="urn:microsoft.com/office/officeart/2005/8/layout/radial6"/>
    <dgm:cxn modelId="{687E24B7-F667-4005-9325-238BFB30878B}" type="presOf" srcId="{1F7682A9-8678-435A-8069-11A931D044B9}" destId="{00648964-F43B-4414-B35E-6CB2CC3343D8}" srcOrd="0" destOrd="0" presId="urn:microsoft.com/office/officeart/2005/8/layout/radial6"/>
    <dgm:cxn modelId="{FD54C59E-A758-4795-906F-56200BBA65A3}" type="presOf" srcId="{C280C0BB-EFED-4B5D-A35C-4B773618BB9B}" destId="{2F6B8087-79D5-44C7-94EE-CC0CADB06346}" srcOrd="0" destOrd="0" presId="urn:microsoft.com/office/officeart/2005/8/layout/radial6"/>
    <dgm:cxn modelId="{B6446B69-972A-4742-A9F7-327B31B8075A}" type="presOf" srcId="{071E31F6-2356-4ABE-8681-3AD27B04E646}" destId="{E68FAD80-3458-4557-AD74-FA6CDDD7E1E6}" srcOrd="0" destOrd="0" presId="urn:microsoft.com/office/officeart/2005/8/layout/radial6"/>
    <dgm:cxn modelId="{A4261CF1-52AB-40EF-8CD9-A3DE2FA2295E}" type="presOf" srcId="{8BE1F39A-4768-4BBD-BEA5-A1E1C9DDBDD2}" destId="{81572635-6622-4272-B6BF-2770C169CE3F}" srcOrd="0" destOrd="0" presId="urn:microsoft.com/office/officeart/2005/8/layout/radial6"/>
    <dgm:cxn modelId="{8757E868-E154-4A2B-8EFD-1D4C2AD93AFC}" type="presOf" srcId="{A5449C12-9D4E-485D-A039-8DD325832308}" destId="{93E142EF-1D55-4C25-BD6E-27A33E03EBB7}" srcOrd="0" destOrd="0" presId="urn:microsoft.com/office/officeart/2005/8/layout/radial6"/>
    <dgm:cxn modelId="{0A60B1FC-3823-4747-9F41-BFE27ACFB5A5}" srcId="{DC547FCA-2AE3-42EB-9534-64E5804012DC}" destId="{071E31F6-2356-4ABE-8681-3AD27B04E646}" srcOrd="2" destOrd="0" parTransId="{E9B9FDC4-7DD7-48FE-8A59-F0D19E27D70B}" sibTransId="{A5449C12-9D4E-485D-A039-8DD325832308}"/>
    <dgm:cxn modelId="{4D39014C-FF6A-436A-9B94-FB28930A4DA1}" srcId="{DC547FCA-2AE3-42EB-9534-64E5804012DC}" destId="{48F7845A-F933-4F68-ACFB-A203A6683F75}" srcOrd="4" destOrd="0" parTransId="{15FA1974-82DB-4DE0-B36C-5D56862AAD57}" sibTransId="{E30DE5C3-B912-46FB-8C97-C9DCAFDC5317}"/>
    <dgm:cxn modelId="{608D6F32-88EB-45C7-886D-F122D8B78634}" type="presParOf" srcId="{81572635-6622-4272-B6BF-2770C169CE3F}" destId="{41364801-8705-453E-AA59-A7643DA657F3}" srcOrd="0" destOrd="0" presId="urn:microsoft.com/office/officeart/2005/8/layout/radial6"/>
    <dgm:cxn modelId="{9EE1BE59-E9D3-407D-876C-3252C3909CC0}" type="presParOf" srcId="{81572635-6622-4272-B6BF-2770C169CE3F}" destId="{4CE4E40A-B5E0-43DE-B852-8B8F5228C7E5}" srcOrd="1" destOrd="0" presId="urn:microsoft.com/office/officeart/2005/8/layout/radial6"/>
    <dgm:cxn modelId="{FA9C8AC2-7A96-4B26-AF8E-9F914C046B25}" type="presParOf" srcId="{81572635-6622-4272-B6BF-2770C169CE3F}" destId="{67C023E0-EAC5-4704-A395-0E2AFBC12E3C}" srcOrd="2" destOrd="0" presId="urn:microsoft.com/office/officeart/2005/8/layout/radial6"/>
    <dgm:cxn modelId="{7B049A7E-6C5B-475D-80BA-922176BC91AC}" type="presParOf" srcId="{81572635-6622-4272-B6BF-2770C169CE3F}" destId="{EEB5A87C-B0E6-4C4C-B8D0-48B0A77888CB}" srcOrd="3" destOrd="0" presId="urn:microsoft.com/office/officeart/2005/8/layout/radial6"/>
    <dgm:cxn modelId="{D60740FB-8361-4518-82B7-6F5361488AE0}" type="presParOf" srcId="{81572635-6622-4272-B6BF-2770C169CE3F}" destId="{8F4DB967-5BD0-4C81-909F-E4B145563528}" srcOrd="4" destOrd="0" presId="urn:microsoft.com/office/officeart/2005/8/layout/radial6"/>
    <dgm:cxn modelId="{3C810CB2-C5C6-4958-AB14-804A6A26A7B4}" type="presParOf" srcId="{81572635-6622-4272-B6BF-2770C169CE3F}" destId="{5DBC688E-B61F-4F5D-AFC5-6FF68CAA8D7B}" srcOrd="5" destOrd="0" presId="urn:microsoft.com/office/officeart/2005/8/layout/radial6"/>
    <dgm:cxn modelId="{C279ED72-695D-4353-86AD-F4B70D451B38}" type="presParOf" srcId="{81572635-6622-4272-B6BF-2770C169CE3F}" destId="{9417F8DF-7E42-49ED-9DC2-CBBBE8F20F95}" srcOrd="6" destOrd="0" presId="urn:microsoft.com/office/officeart/2005/8/layout/radial6"/>
    <dgm:cxn modelId="{31C32123-4BD7-425C-B3DE-25E27D8F130F}" type="presParOf" srcId="{81572635-6622-4272-B6BF-2770C169CE3F}" destId="{E68FAD80-3458-4557-AD74-FA6CDDD7E1E6}" srcOrd="7" destOrd="0" presId="urn:microsoft.com/office/officeart/2005/8/layout/radial6"/>
    <dgm:cxn modelId="{5B2D80EF-5A69-4D52-A776-75E5613D64C0}" type="presParOf" srcId="{81572635-6622-4272-B6BF-2770C169CE3F}" destId="{2C6BAE23-7AE8-4137-B9D4-EE748C47AAF7}" srcOrd="8" destOrd="0" presId="urn:microsoft.com/office/officeart/2005/8/layout/radial6"/>
    <dgm:cxn modelId="{4BFF6B2A-2166-4D30-B661-512C870F7A93}" type="presParOf" srcId="{81572635-6622-4272-B6BF-2770C169CE3F}" destId="{93E142EF-1D55-4C25-BD6E-27A33E03EBB7}" srcOrd="9" destOrd="0" presId="urn:microsoft.com/office/officeart/2005/8/layout/radial6"/>
    <dgm:cxn modelId="{72A49BBB-FFCE-48D0-ADCA-025104BC4935}" type="presParOf" srcId="{81572635-6622-4272-B6BF-2770C169CE3F}" destId="{2F6B8087-79D5-44C7-94EE-CC0CADB06346}" srcOrd="10" destOrd="0" presId="urn:microsoft.com/office/officeart/2005/8/layout/radial6"/>
    <dgm:cxn modelId="{63BA637B-7DFB-495F-820F-FD424328B1FB}" type="presParOf" srcId="{81572635-6622-4272-B6BF-2770C169CE3F}" destId="{CCC034D1-3BE7-4CA2-AA64-5108E4166FF1}" srcOrd="11" destOrd="0" presId="urn:microsoft.com/office/officeart/2005/8/layout/radial6"/>
    <dgm:cxn modelId="{841C29BC-42CB-4DEE-9D84-9A0ACF332449}" type="presParOf" srcId="{81572635-6622-4272-B6BF-2770C169CE3F}" destId="{021B9F40-E981-4AB9-AF1F-835999A0EDDF}" srcOrd="12" destOrd="0" presId="urn:microsoft.com/office/officeart/2005/8/layout/radial6"/>
    <dgm:cxn modelId="{0B0E71AA-DDB9-4576-8F61-5EF5EDF0E78B}" type="presParOf" srcId="{81572635-6622-4272-B6BF-2770C169CE3F}" destId="{4884434D-EE9A-4878-BA49-A9B81750BEF8}" srcOrd="13" destOrd="0" presId="urn:microsoft.com/office/officeart/2005/8/layout/radial6"/>
    <dgm:cxn modelId="{8290D2EB-54A6-4B92-B56F-1BCEAD39C533}" type="presParOf" srcId="{81572635-6622-4272-B6BF-2770C169CE3F}" destId="{01D4C04A-E1B8-41E0-A3E5-4EBA13F1F587}" srcOrd="14" destOrd="0" presId="urn:microsoft.com/office/officeart/2005/8/layout/radial6"/>
    <dgm:cxn modelId="{71E0E840-71E9-4FC0-88BE-E8821BB4C274}" type="presParOf" srcId="{81572635-6622-4272-B6BF-2770C169CE3F}" destId="{A2EEBB06-8145-468F-AB61-BE34F7DC101B}" srcOrd="15" destOrd="0" presId="urn:microsoft.com/office/officeart/2005/8/layout/radial6"/>
    <dgm:cxn modelId="{C65FC0A5-96D5-424D-8130-562CAF6A8DCF}" type="presParOf" srcId="{81572635-6622-4272-B6BF-2770C169CE3F}" destId="{00648964-F43B-4414-B35E-6CB2CC3343D8}" srcOrd="16" destOrd="0" presId="urn:microsoft.com/office/officeart/2005/8/layout/radial6"/>
    <dgm:cxn modelId="{00B65E1B-7048-47B9-AB7B-5C3BB575D627}" type="presParOf" srcId="{81572635-6622-4272-B6BF-2770C169CE3F}" destId="{3D73FCFE-EAD0-4993-87D5-0B30BDD6A056}" srcOrd="17" destOrd="0" presId="urn:microsoft.com/office/officeart/2005/8/layout/radial6"/>
    <dgm:cxn modelId="{7C86E8DE-A019-4317-B7C0-CA62FF64B36D}" type="presParOf" srcId="{81572635-6622-4272-B6BF-2770C169CE3F}" destId="{584407DD-DFAF-40B3-BB44-EBBC393F0D5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E1F39A-4768-4BBD-BEA5-A1E1C9DDBDD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80FE495-78C7-488C-8ECA-E117109BFA74}">
      <dgm:prSet phldrT="[Texto]"/>
      <dgm:spPr/>
      <dgm:t>
        <a:bodyPr/>
        <a:lstStyle/>
        <a:p>
          <a:r>
            <a:rPr lang="es-ES" dirty="0" smtClean="0"/>
            <a:t>Explorando nuevos caminos</a:t>
          </a:r>
          <a:endParaRPr lang="es-ES_tradnl" dirty="0"/>
        </a:p>
      </dgm:t>
    </dgm:pt>
    <dgm:pt modelId="{960990E5-2206-45EF-BD9B-9955E0BFA0A5}" type="parTrans" cxnId="{E78248EE-FCEF-4435-BAF4-8D8657C014DC}">
      <dgm:prSet/>
      <dgm:spPr/>
      <dgm:t>
        <a:bodyPr/>
        <a:lstStyle/>
        <a:p>
          <a:endParaRPr lang="es-ES_tradnl"/>
        </a:p>
      </dgm:t>
    </dgm:pt>
    <dgm:pt modelId="{75531692-C95F-44DE-9DCC-83948176A3ED}" type="sibTrans" cxnId="{E78248EE-FCEF-4435-BAF4-8D8657C014DC}">
      <dgm:prSet/>
      <dgm:spPr/>
      <dgm:t>
        <a:bodyPr/>
        <a:lstStyle/>
        <a:p>
          <a:endParaRPr lang="es-ES_tradnl"/>
        </a:p>
      </dgm:t>
    </dgm:pt>
    <dgm:pt modelId="{89C36276-B558-49C4-AEBA-52963B593E8E}">
      <dgm:prSet phldrT="[Texto]"/>
      <dgm:spPr/>
      <dgm:t>
        <a:bodyPr/>
        <a:lstStyle/>
        <a:p>
          <a:r>
            <a:rPr lang="es-ES" dirty="0" smtClean="0"/>
            <a:t>De la información a la acción</a:t>
          </a:r>
          <a:endParaRPr lang="es-ES_tradnl" dirty="0"/>
        </a:p>
      </dgm:t>
    </dgm:pt>
    <dgm:pt modelId="{F68C54ED-706B-467A-A7FB-917CA443FFC2}" type="parTrans" cxnId="{3E3B20CC-4354-430E-861B-0E52D1648E53}">
      <dgm:prSet/>
      <dgm:spPr/>
      <dgm:t>
        <a:bodyPr/>
        <a:lstStyle/>
        <a:p>
          <a:endParaRPr lang="es-ES_tradnl"/>
        </a:p>
      </dgm:t>
    </dgm:pt>
    <dgm:pt modelId="{36D60CE2-F2B3-4BFA-930B-2B284F3E37B6}" type="sibTrans" cxnId="{3E3B20CC-4354-430E-861B-0E52D1648E53}">
      <dgm:prSet/>
      <dgm:spPr/>
      <dgm:t>
        <a:bodyPr/>
        <a:lstStyle/>
        <a:p>
          <a:endParaRPr lang="es-ES_tradnl"/>
        </a:p>
      </dgm:t>
    </dgm:pt>
    <dgm:pt modelId="{071E31F6-2356-4ABE-8681-3AD27B04E646}">
      <dgm:prSet phldrT="[Texto]"/>
      <dgm:spPr/>
      <dgm:t>
        <a:bodyPr/>
        <a:lstStyle/>
        <a:p>
          <a:r>
            <a:rPr lang="es-ES" dirty="0" smtClean="0"/>
            <a:t>De la acción a la reflexión</a:t>
          </a:r>
          <a:endParaRPr lang="es-ES_tradnl" dirty="0"/>
        </a:p>
      </dgm:t>
    </dgm:pt>
    <dgm:pt modelId="{E9B9FDC4-7DD7-48FE-8A59-F0D19E27D70B}" type="parTrans" cxnId="{0A60B1FC-3823-4747-9F41-BFE27ACFB5A5}">
      <dgm:prSet/>
      <dgm:spPr/>
      <dgm:t>
        <a:bodyPr/>
        <a:lstStyle/>
        <a:p>
          <a:endParaRPr lang="es-ES_tradnl"/>
        </a:p>
      </dgm:t>
    </dgm:pt>
    <dgm:pt modelId="{A5449C12-9D4E-485D-A039-8DD325832308}" type="sibTrans" cxnId="{0A60B1FC-3823-4747-9F41-BFE27ACFB5A5}">
      <dgm:prSet/>
      <dgm:spPr/>
      <dgm:t>
        <a:bodyPr/>
        <a:lstStyle/>
        <a:p>
          <a:endParaRPr lang="es-ES_tradnl"/>
        </a:p>
      </dgm:t>
    </dgm:pt>
    <dgm:pt modelId="{C280C0BB-EFED-4B5D-A35C-4B773618BB9B}">
      <dgm:prSet phldrT="[Texto]"/>
      <dgm:spPr/>
      <dgm:t>
        <a:bodyPr/>
        <a:lstStyle/>
        <a:p>
          <a:r>
            <a:rPr lang="es-ES" dirty="0" smtClean="0"/>
            <a:t>Aprendizaje</a:t>
          </a:r>
        </a:p>
        <a:p>
          <a:r>
            <a:rPr lang="es-ES" dirty="0" smtClean="0"/>
            <a:t>Invisible al</a:t>
          </a:r>
        </a:p>
        <a:p>
          <a:r>
            <a:rPr lang="es-ES" dirty="0" smtClean="0"/>
            <a:t>Aprendizaje visible</a:t>
          </a:r>
          <a:endParaRPr lang="es-ES_tradnl" dirty="0"/>
        </a:p>
      </dgm:t>
    </dgm:pt>
    <dgm:pt modelId="{250B3E16-6D8B-44B8-A72C-495097463FD8}" type="parTrans" cxnId="{14331A08-7B26-40C8-BE01-5DB72FF8F047}">
      <dgm:prSet/>
      <dgm:spPr/>
      <dgm:t>
        <a:bodyPr/>
        <a:lstStyle/>
        <a:p>
          <a:endParaRPr lang="es-ES_tradnl"/>
        </a:p>
      </dgm:t>
    </dgm:pt>
    <dgm:pt modelId="{9718C6E2-9070-4FD6-A9B2-CA74CB8B899B}" type="sibTrans" cxnId="{14331A08-7B26-40C8-BE01-5DB72FF8F047}">
      <dgm:prSet/>
      <dgm:spPr/>
      <dgm:t>
        <a:bodyPr/>
        <a:lstStyle/>
        <a:p>
          <a:endParaRPr lang="es-ES_tradnl"/>
        </a:p>
      </dgm:t>
    </dgm:pt>
    <dgm:pt modelId="{48F7845A-F933-4F68-ACFB-A203A6683F75}">
      <dgm:prSet phldrT="[Texto]"/>
      <dgm:spPr/>
      <dgm:t>
        <a:bodyPr/>
        <a:lstStyle/>
        <a:p>
          <a:r>
            <a:rPr lang="es-ES" dirty="0" smtClean="0"/>
            <a:t>Tendencias:</a:t>
          </a:r>
        </a:p>
        <a:p>
          <a:r>
            <a:rPr lang="es-ES" dirty="0" smtClean="0"/>
            <a:t>Un punto de encuentro</a:t>
          </a:r>
          <a:endParaRPr lang="es-ES_tradnl" dirty="0"/>
        </a:p>
      </dgm:t>
    </dgm:pt>
    <dgm:pt modelId="{15FA1974-82DB-4DE0-B36C-5D56862AAD57}" type="parTrans" cxnId="{4D39014C-FF6A-436A-9B94-FB28930A4DA1}">
      <dgm:prSet/>
      <dgm:spPr/>
      <dgm:t>
        <a:bodyPr/>
        <a:lstStyle/>
        <a:p>
          <a:endParaRPr lang="es-ES_tradnl"/>
        </a:p>
      </dgm:t>
    </dgm:pt>
    <dgm:pt modelId="{E30DE5C3-B912-46FB-8C97-C9DCAFDC5317}" type="sibTrans" cxnId="{4D39014C-FF6A-436A-9B94-FB28930A4DA1}">
      <dgm:prSet/>
      <dgm:spPr/>
      <dgm:t>
        <a:bodyPr/>
        <a:lstStyle/>
        <a:p>
          <a:endParaRPr lang="es-ES_tradnl"/>
        </a:p>
      </dgm:t>
    </dgm:pt>
    <dgm:pt modelId="{1F7682A9-8678-435A-8069-11A931D044B9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Renovar el compromiso con la innovación</a:t>
          </a:r>
          <a:endParaRPr lang="es-ES_tradnl" dirty="0">
            <a:solidFill>
              <a:srgbClr val="FFFF00"/>
            </a:solidFill>
          </a:endParaRPr>
        </a:p>
      </dgm:t>
    </dgm:pt>
    <dgm:pt modelId="{DD78E7EC-E170-4665-9D5D-FC7111E5A2EE}" type="parTrans" cxnId="{5C53B9A8-33CA-474E-9821-1196BFAA7007}">
      <dgm:prSet/>
      <dgm:spPr/>
      <dgm:t>
        <a:bodyPr/>
        <a:lstStyle/>
        <a:p>
          <a:endParaRPr lang="es-ES_tradnl"/>
        </a:p>
      </dgm:t>
    </dgm:pt>
    <dgm:pt modelId="{D7D25D5D-7EBB-433E-921D-06ECEC262119}" type="sibTrans" cxnId="{5C53B9A8-33CA-474E-9821-1196BFAA7007}">
      <dgm:prSet/>
      <dgm:spPr/>
      <dgm:t>
        <a:bodyPr/>
        <a:lstStyle/>
        <a:p>
          <a:endParaRPr lang="es-ES_tradnl"/>
        </a:p>
      </dgm:t>
    </dgm:pt>
    <dgm:pt modelId="{DC547FCA-2AE3-42EB-9534-64E5804012DC}">
      <dgm:prSet phldrT="[Texto]"/>
      <dgm:spPr/>
      <dgm:t>
        <a:bodyPr/>
        <a:lstStyle/>
        <a:p>
          <a:r>
            <a:rPr lang="es-ES" dirty="0" smtClean="0"/>
            <a:t>Ideas claves</a:t>
          </a:r>
          <a:endParaRPr lang="es-ES_tradnl" dirty="0"/>
        </a:p>
      </dgm:t>
    </dgm:pt>
    <dgm:pt modelId="{1126F795-9242-4129-82EB-4A4C080DAD66}" type="sibTrans" cxnId="{6C765573-9D2F-4250-85DF-99BA42BF841F}">
      <dgm:prSet/>
      <dgm:spPr/>
      <dgm:t>
        <a:bodyPr/>
        <a:lstStyle/>
        <a:p>
          <a:endParaRPr lang="es-ES_tradnl"/>
        </a:p>
      </dgm:t>
    </dgm:pt>
    <dgm:pt modelId="{64A81111-86FE-4948-A7C8-17ABA8619DCA}" type="parTrans" cxnId="{6C765573-9D2F-4250-85DF-99BA42BF841F}">
      <dgm:prSet/>
      <dgm:spPr/>
      <dgm:t>
        <a:bodyPr/>
        <a:lstStyle/>
        <a:p>
          <a:endParaRPr lang="es-ES_tradnl"/>
        </a:p>
      </dgm:t>
    </dgm:pt>
    <dgm:pt modelId="{81572635-6622-4272-B6BF-2770C169CE3F}" type="pres">
      <dgm:prSet presAssocID="{8BE1F39A-4768-4BBD-BEA5-A1E1C9DDBD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1364801-8705-453E-AA59-A7643DA657F3}" type="pres">
      <dgm:prSet presAssocID="{DC547FCA-2AE3-42EB-9534-64E5804012DC}" presName="centerShape" presStyleLbl="node0" presStyleIdx="0" presStyleCnt="1"/>
      <dgm:spPr/>
      <dgm:t>
        <a:bodyPr/>
        <a:lstStyle/>
        <a:p>
          <a:endParaRPr lang="es-ES_tradnl"/>
        </a:p>
      </dgm:t>
    </dgm:pt>
    <dgm:pt modelId="{4CE4E40A-B5E0-43DE-B852-8B8F5228C7E5}" type="pres">
      <dgm:prSet presAssocID="{680FE495-78C7-488C-8ECA-E117109BFA7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7C023E0-EAC5-4704-A395-0E2AFBC12E3C}" type="pres">
      <dgm:prSet presAssocID="{680FE495-78C7-488C-8ECA-E117109BFA74}" presName="dummy" presStyleCnt="0"/>
      <dgm:spPr/>
    </dgm:pt>
    <dgm:pt modelId="{EEB5A87C-B0E6-4C4C-B8D0-48B0A77888CB}" type="pres">
      <dgm:prSet presAssocID="{75531692-C95F-44DE-9DCC-83948176A3ED}" presName="sibTrans" presStyleLbl="sibTrans2D1" presStyleIdx="0" presStyleCnt="6"/>
      <dgm:spPr/>
      <dgm:t>
        <a:bodyPr/>
        <a:lstStyle/>
        <a:p>
          <a:endParaRPr lang="es-ES_tradnl"/>
        </a:p>
      </dgm:t>
    </dgm:pt>
    <dgm:pt modelId="{8F4DB967-5BD0-4C81-909F-E4B145563528}" type="pres">
      <dgm:prSet presAssocID="{89C36276-B558-49C4-AEBA-52963B593E8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DBC688E-B61F-4F5D-AFC5-6FF68CAA8D7B}" type="pres">
      <dgm:prSet presAssocID="{89C36276-B558-49C4-AEBA-52963B593E8E}" presName="dummy" presStyleCnt="0"/>
      <dgm:spPr/>
    </dgm:pt>
    <dgm:pt modelId="{9417F8DF-7E42-49ED-9DC2-CBBBE8F20F95}" type="pres">
      <dgm:prSet presAssocID="{36D60CE2-F2B3-4BFA-930B-2B284F3E37B6}" presName="sibTrans" presStyleLbl="sibTrans2D1" presStyleIdx="1" presStyleCnt="6"/>
      <dgm:spPr/>
      <dgm:t>
        <a:bodyPr/>
        <a:lstStyle/>
        <a:p>
          <a:endParaRPr lang="es-ES_tradnl"/>
        </a:p>
      </dgm:t>
    </dgm:pt>
    <dgm:pt modelId="{E68FAD80-3458-4557-AD74-FA6CDDD7E1E6}" type="pres">
      <dgm:prSet presAssocID="{071E31F6-2356-4ABE-8681-3AD27B04E6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C6BAE23-7AE8-4137-B9D4-EE748C47AAF7}" type="pres">
      <dgm:prSet presAssocID="{071E31F6-2356-4ABE-8681-3AD27B04E646}" presName="dummy" presStyleCnt="0"/>
      <dgm:spPr/>
    </dgm:pt>
    <dgm:pt modelId="{93E142EF-1D55-4C25-BD6E-27A33E03EBB7}" type="pres">
      <dgm:prSet presAssocID="{A5449C12-9D4E-485D-A039-8DD325832308}" presName="sibTrans" presStyleLbl="sibTrans2D1" presStyleIdx="2" presStyleCnt="6"/>
      <dgm:spPr/>
      <dgm:t>
        <a:bodyPr/>
        <a:lstStyle/>
        <a:p>
          <a:endParaRPr lang="es-ES_tradnl"/>
        </a:p>
      </dgm:t>
    </dgm:pt>
    <dgm:pt modelId="{2F6B8087-79D5-44C7-94EE-CC0CADB06346}" type="pres">
      <dgm:prSet presAssocID="{C280C0BB-EFED-4B5D-A35C-4B773618BB9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CC034D1-3BE7-4CA2-AA64-5108E4166FF1}" type="pres">
      <dgm:prSet presAssocID="{C280C0BB-EFED-4B5D-A35C-4B773618BB9B}" presName="dummy" presStyleCnt="0"/>
      <dgm:spPr/>
    </dgm:pt>
    <dgm:pt modelId="{021B9F40-E981-4AB9-AF1F-835999A0EDDF}" type="pres">
      <dgm:prSet presAssocID="{9718C6E2-9070-4FD6-A9B2-CA74CB8B899B}" presName="sibTrans" presStyleLbl="sibTrans2D1" presStyleIdx="3" presStyleCnt="6"/>
      <dgm:spPr/>
      <dgm:t>
        <a:bodyPr/>
        <a:lstStyle/>
        <a:p>
          <a:endParaRPr lang="es-ES_tradnl"/>
        </a:p>
      </dgm:t>
    </dgm:pt>
    <dgm:pt modelId="{4884434D-EE9A-4878-BA49-A9B81750BEF8}" type="pres">
      <dgm:prSet presAssocID="{48F7845A-F933-4F68-ACFB-A203A6683F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D4C04A-E1B8-41E0-A3E5-4EBA13F1F587}" type="pres">
      <dgm:prSet presAssocID="{48F7845A-F933-4F68-ACFB-A203A6683F75}" presName="dummy" presStyleCnt="0"/>
      <dgm:spPr/>
    </dgm:pt>
    <dgm:pt modelId="{A2EEBB06-8145-468F-AB61-BE34F7DC101B}" type="pres">
      <dgm:prSet presAssocID="{E30DE5C3-B912-46FB-8C97-C9DCAFDC5317}" presName="sibTrans" presStyleLbl="sibTrans2D1" presStyleIdx="4" presStyleCnt="6"/>
      <dgm:spPr/>
      <dgm:t>
        <a:bodyPr/>
        <a:lstStyle/>
        <a:p>
          <a:endParaRPr lang="es-ES_tradnl"/>
        </a:p>
      </dgm:t>
    </dgm:pt>
    <dgm:pt modelId="{00648964-F43B-4414-B35E-6CB2CC3343D8}" type="pres">
      <dgm:prSet presAssocID="{1F7682A9-8678-435A-8069-11A931D044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D73FCFE-EAD0-4993-87D5-0B30BDD6A056}" type="pres">
      <dgm:prSet presAssocID="{1F7682A9-8678-435A-8069-11A931D044B9}" presName="dummy" presStyleCnt="0"/>
      <dgm:spPr/>
    </dgm:pt>
    <dgm:pt modelId="{584407DD-DFAF-40B3-BB44-EBBC393F0D5E}" type="pres">
      <dgm:prSet presAssocID="{D7D25D5D-7EBB-433E-921D-06ECEC262119}" presName="sibTrans" presStyleLbl="sibTrans2D1" presStyleIdx="5" presStyleCnt="6"/>
      <dgm:spPr/>
      <dgm:t>
        <a:bodyPr/>
        <a:lstStyle/>
        <a:p>
          <a:endParaRPr lang="es-ES_tradnl"/>
        </a:p>
      </dgm:t>
    </dgm:pt>
  </dgm:ptLst>
  <dgm:cxnLst>
    <dgm:cxn modelId="{14331A08-7B26-40C8-BE01-5DB72FF8F047}" srcId="{DC547FCA-2AE3-42EB-9534-64E5804012DC}" destId="{C280C0BB-EFED-4B5D-A35C-4B773618BB9B}" srcOrd="3" destOrd="0" parTransId="{250B3E16-6D8B-44B8-A72C-495097463FD8}" sibTransId="{9718C6E2-9070-4FD6-A9B2-CA74CB8B899B}"/>
    <dgm:cxn modelId="{D8024563-7726-9B42-8554-EDADDC5CC0AC}" type="presOf" srcId="{9718C6E2-9070-4FD6-A9B2-CA74CB8B899B}" destId="{021B9F40-E981-4AB9-AF1F-835999A0EDDF}" srcOrd="0" destOrd="0" presId="urn:microsoft.com/office/officeart/2005/8/layout/radial6"/>
    <dgm:cxn modelId="{D382A6AB-33C3-CE46-AA03-BFF0B03E2886}" type="presOf" srcId="{D7D25D5D-7EBB-433E-921D-06ECEC262119}" destId="{584407DD-DFAF-40B3-BB44-EBBC393F0D5E}" srcOrd="0" destOrd="0" presId="urn:microsoft.com/office/officeart/2005/8/layout/radial6"/>
    <dgm:cxn modelId="{ADB51E24-B613-E448-8C34-76FCC2A841C7}" type="presOf" srcId="{C280C0BB-EFED-4B5D-A35C-4B773618BB9B}" destId="{2F6B8087-79D5-44C7-94EE-CC0CADB06346}" srcOrd="0" destOrd="0" presId="urn:microsoft.com/office/officeart/2005/8/layout/radial6"/>
    <dgm:cxn modelId="{14E8DB6B-A33C-D141-9ED4-35162122CBB2}" type="presOf" srcId="{36D60CE2-F2B3-4BFA-930B-2B284F3E37B6}" destId="{9417F8DF-7E42-49ED-9DC2-CBBBE8F20F95}" srcOrd="0" destOrd="0" presId="urn:microsoft.com/office/officeart/2005/8/layout/radial6"/>
    <dgm:cxn modelId="{3E3B20CC-4354-430E-861B-0E52D1648E53}" srcId="{DC547FCA-2AE3-42EB-9534-64E5804012DC}" destId="{89C36276-B558-49C4-AEBA-52963B593E8E}" srcOrd="1" destOrd="0" parTransId="{F68C54ED-706B-467A-A7FB-917CA443FFC2}" sibTransId="{36D60CE2-F2B3-4BFA-930B-2B284F3E37B6}"/>
    <dgm:cxn modelId="{1EAF8A54-0535-C44A-B9B9-CEDF757F153E}" type="presOf" srcId="{A5449C12-9D4E-485D-A039-8DD325832308}" destId="{93E142EF-1D55-4C25-BD6E-27A33E03EBB7}" srcOrd="0" destOrd="0" presId="urn:microsoft.com/office/officeart/2005/8/layout/radial6"/>
    <dgm:cxn modelId="{E78248EE-FCEF-4435-BAF4-8D8657C014DC}" srcId="{DC547FCA-2AE3-42EB-9534-64E5804012DC}" destId="{680FE495-78C7-488C-8ECA-E117109BFA74}" srcOrd="0" destOrd="0" parTransId="{960990E5-2206-45EF-BD9B-9955E0BFA0A5}" sibTransId="{75531692-C95F-44DE-9DCC-83948176A3ED}"/>
    <dgm:cxn modelId="{87B1B669-1F77-2B4C-86B4-66D05CB7DE50}" type="presOf" srcId="{E30DE5C3-B912-46FB-8C97-C9DCAFDC5317}" destId="{A2EEBB06-8145-468F-AB61-BE34F7DC101B}" srcOrd="0" destOrd="0" presId="urn:microsoft.com/office/officeart/2005/8/layout/radial6"/>
    <dgm:cxn modelId="{769A29FE-F78F-6041-95A4-B0EC68FC1B4E}" type="presOf" srcId="{071E31F6-2356-4ABE-8681-3AD27B04E646}" destId="{E68FAD80-3458-4557-AD74-FA6CDDD7E1E6}" srcOrd="0" destOrd="0" presId="urn:microsoft.com/office/officeart/2005/8/layout/radial6"/>
    <dgm:cxn modelId="{AC507D4F-2E60-A14A-89D6-C3D3DC34A80D}" type="presOf" srcId="{75531692-C95F-44DE-9DCC-83948176A3ED}" destId="{EEB5A87C-B0E6-4C4C-B8D0-48B0A77888CB}" srcOrd="0" destOrd="0" presId="urn:microsoft.com/office/officeart/2005/8/layout/radial6"/>
    <dgm:cxn modelId="{63D73006-272D-3D4F-81CB-C15D025E73FE}" type="presOf" srcId="{89C36276-B558-49C4-AEBA-52963B593E8E}" destId="{8F4DB967-5BD0-4C81-909F-E4B145563528}" srcOrd="0" destOrd="0" presId="urn:microsoft.com/office/officeart/2005/8/layout/radial6"/>
    <dgm:cxn modelId="{5E2155D1-9730-1745-A404-3463CB96412E}" type="presOf" srcId="{1F7682A9-8678-435A-8069-11A931D044B9}" destId="{00648964-F43B-4414-B35E-6CB2CC3343D8}" srcOrd="0" destOrd="0" presId="urn:microsoft.com/office/officeart/2005/8/layout/radial6"/>
    <dgm:cxn modelId="{BD7D96AE-DBF9-9142-95AD-196F6CCC6DB7}" type="presOf" srcId="{8BE1F39A-4768-4BBD-BEA5-A1E1C9DDBDD2}" destId="{81572635-6622-4272-B6BF-2770C169CE3F}" srcOrd="0" destOrd="0" presId="urn:microsoft.com/office/officeart/2005/8/layout/radial6"/>
    <dgm:cxn modelId="{6C765573-9D2F-4250-85DF-99BA42BF841F}" srcId="{8BE1F39A-4768-4BBD-BEA5-A1E1C9DDBDD2}" destId="{DC547FCA-2AE3-42EB-9534-64E5804012DC}" srcOrd="0" destOrd="0" parTransId="{64A81111-86FE-4948-A7C8-17ABA8619DCA}" sibTransId="{1126F795-9242-4129-82EB-4A4C080DAD66}"/>
    <dgm:cxn modelId="{C6179867-3933-E348-8859-621994202830}" type="presOf" srcId="{48F7845A-F933-4F68-ACFB-A203A6683F75}" destId="{4884434D-EE9A-4878-BA49-A9B81750BEF8}" srcOrd="0" destOrd="0" presId="urn:microsoft.com/office/officeart/2005/8/layout/radial6"/>
    <dgm:cxn modelId="{0A60B1FC-3823-4747-9F41-BFE27ACFB5A5}" srcId="{DC547FCA-2AE3-42EB-9534-64E5804012DC}" destId="{071E31F6-2356-4ABE-8681-3AD27B04E646}" srcOrd="2" destOrd="0" parTransId="{E9B9FDC4-7DD7-48FE-8A59-F0D19E27D70B}" sibTransId="{A5449C12-9D4E-485D-A039-8DD325832308}"/>
    <dgm:cxn modelId="{4D39014C-FF6A-436A-9B94-FB28930A4DA1}" srcId="{DC547FCA-2AE3-42EB-9534-64E5804012DC}" destId="{48F7845A-F933-4F68-ACFB-A203A6683F75}" srcOrd="4" destOrd="0" parTransId="{15FA1974-82DB-4DE0-B36C-5D56862AAD57}" sibTransId="{E30DE5C3-B912-46FB-8C97-C9DCAFDC5317}"/>
    <dgm:cxn modelId="{A1CEAF9D-75BB-7E45-A61C-A9155469D638}" type="presOf" srcId="{DC547FCA-2AE3-42EB-9534-64E5804012DC}" destId="{41364801-8705-453E-AA59-A7643DA657F3}" srcOrd="0" destOrd="0" presId="urn:microsoft.com/office/officeart/2005/8/layout/radial6"/>
    <dgm:cxn modelId="{24DCC813-8A8A-5143-A7AB-758464687652}" type="presOf" srcId="{680FE495-78C7-488C-8ECA-E117109BFA74}" destId="{4CE4E40A-B5E0-43DE-B852-8B8F5228C7E5}" srcOrd="0" destOrd="0" presId="urn:microsoft.com/office/officeart/2005/8/layout/radial6"/>
    <dgm:cxn modelId="{5C53B9A8-33CA-474E-9821-1196BFAA7007}" srcId="{DC547FCA-2AE3-42EB-9534-64E5804012DC}" destId="{1F7682A9-8678-435A-8069-11A931D044B9}" srcOrd="5" destOrd="0" parTransId="{DD78E7EC-E170-4665-9D5D-FC7111E5A2EE}" sibTransId="{D7D25D5D-7EBB-433E-921D-06ECEC262119}"/>
    <dgm:cxn modelId="{65ACCDBC-F674-9849-815F-09032CEAE67A}" type="presParOf" srcId="{81572635-6622-4272-B6BF-2770C169CE3F}" destId="{41364801-8705-453E-AA59-A7643DA657F3}" srcOrd="0" destOrd="0" presId="urn:microsoft.com/office/officeart/2005/8/layout/radial6"/>
    <dgm:cxn modelId="{DCEE10A7-2475-EB4E-81C5-4FF5DC57A810}" type="presParOf" srcId="{81572635-6622-4272-B6BF-2770C169CE3F}" destId="{4CE4E40A-B5E0-43DE-B852-8B8F5228C7E5}" srcOrd="1" destOrd="0" presId="urn:microsoft.com/office/officeart/2005/8/layout/radial6"/>
    <dgm:cxn modelId="{E7BCD339-1300-1348-BBC4-1E516720B844}" type="presParOf" srcId="{81572635-6622-4272-B6BF-2770C169CE3F}" destId="{67C023E0-EAC5-4704-A395-0E2AFBC12E3C}" srcOrd="2" destOrd="0" presId="urn:microsoft.com/office/officeart/2005/8/layout/radial6"/>
    <dgm:cxn modelId="{18328141-3459-1943-AD9E-EBEC3EDAC612}" type="presParOf" srcId="{81572635-6622-4272-B6BF-2770C169CE3F}" destId="{EEB5A87C-B0E6-4C4C-B8D0-48B0A77888CB}" srcOrd="3" destOrd="0" presId="urn:microsoft.com/office/officeart/2005/8/layout/radial6"/>
    <dgm:cxn modelId="{B0AE47A6-0FB4-0547-9885-D43FDA8D10C5}" type="presParOf" srcId="{81572635-6622-4272-B6BF-2770C169CE3F}" destId="{8F4DB967-5BD0-4C81-909F-E4B145563528}" srcOrd="4" destOrd="0" presId="urn:microsoft.com/office/officeart/2005/8/layout/radial6"/>
    <dgm:cxn modelId="{29E24E55-71B2-4A46-A672-6BB0C4ABEF7B}" type="presParOf" srcId="{81572635-6622-4272-B6BF-2770C169CE3F}" destId="{5DBC688E-B61F-4F5D-AFC5-6FF68CAA8D7B}" srcOrd="5" destOrd="0" presId="urn:microsoft.com/office/officeart/2005/8/layout/radial6"/>
    <dgm:cxn modelId="{0E0F2057-83C8-9D45-B529-1425B16AADB8}" type="presParOf" srcId="{81572635-6622-4272-B6BF-2770C169CE3F}" destId="{9417F8DF-7E42-49ED-9DC2-CBBBE8F20F95}" srcOrd="6" destOrd="0" presId="urn:microsoft.com/office/officeart/2005/8/layout/radial6"/>
    <dgm:cxn modelId="{B153D02E-BD8A-9E43-9E0F-05BB9C3EC234}" type="presParOf" srcId="{81572635-6622-4272-B6BF-2770C169CE3F}" destId="{E68FAD80-3458-4557-AD74-FA6CDDD7E1E6}" srcOrd="7" destOrd="0" presId="urn:microsoft.com/office/officeart/2005/8/layout/radial6"/>
    <dgm:cxn modelId="{A612667E-0336-9A49-BC6F-C947F2AB7CC1}" type="presParOf" srcId="{81572635-6622-4272-B6BF-2770C169CE3F}" destId="{2C6BAE23-7AE8-4137-B9D4-EE748C47AAF7}" srcOrd="8" destOrd="0" presId="urn:microsoft.com/office/officeart/2005/8/layout/radial6"/>
    <dgm:cxn modelId="{618AABC1-A97E-9548-9124-923CAE2D7153}" type="presParOf" srcId="{81572635-6622-4272-B6BF-2770C169CE3F}" destId="{93E142EF-1D55-4C25-BD6E-27A33E03EBB7}" srcOrd="9" destOrd="0" presId="urn:microsoft.com/office/officeart/2005/8/layout/radial6"/>
    <dgm:cxn modelId="{1146BC0F-29CA-B746-9FD0-49A4FCA7E5CE}" type="presParOf" srcId="{81572635-6622-4272-B6BF-2770C169CE3F}" destId="{2F6B8087-79D5-44C7-94EE-CC0CADB06346}" srcOrd="10" destOrd="0" presId="urn:microsoft.com/office/officeart/2005/8/layout/radial6"/>
    <dgm:cxn modelId="{AA67A7AF-C7F4-654B-9249-86CA14838581}" type="presParOf" srcId="{81572635-6622-4272-B6BF-2770C169CE3F}" destId="{CCC034D1-3BE7-4CA2-AA64-5108E4166FF1}" srcOrd="11" destOrd="0" presId="urn:microsoft.com/office/officeart/2005/8/layout/radial6"/>
    <dgm:cxn modelId="{E0908910-6028-F943-BB4E-7E90183A9DB7}" type="presParOf" srcId="{81572635-6622-4272-B6BF-2770C169CE3F}" destId="{021B9F40-E981-4AB9-AF1F-835999A0EDDF}" srcOrd="12" destOrd="0" presId="urn:microsoft.com/office/officeart/2005/8/layout/radial6"/>
    <dgm:cxn modelId="{ED2AAD61-FCB0-5045-8887-B424F734AF9B}" type="presParOf" srcId="{81572635-6622-4272-B6BF-2770C169CE3F}" destId="{4884434D-EE9A-4878-BA49-A9B81750BEF8}" srcOrd="13" destOrd="0" presId="urn:microsoft.com/office/officeart/2005/8/layout/radial6"/>
    <dgm:cxn modelId="{1F12D3BE-2146-7D47-BEEC-59B595176462}" type="presParOf" srcId="{81572635-6622-4272-B6BF-2770C169CE3F}" destId="{01D4C04A-E1B8-41E0-A3E5-4EBA13F1F587}" srcOrd="14" destOrd="0" presId="urn:microsoft.com/office/officeart/2005/8/layout/radial6"/>
    <dgm:cxn modelId="{E2171FE2-E273-574A-AB46-8904F61C41D7}" type="presParOf" srcId="{81572635-6622-4272-B6BF-2770C169CE3F}" destId="{A2EEBB06-8145-468F-AB61-BE34F7DC101B}" srcOrd="15" destOrd="0" presId="urn:microsoft.com/office/officeart/2005/8/layout/radial6"/>
    <dgm:cxn modelId="{BB66F1F6-D973-5E40-A978-5911698850AC}" type="presParOf" srcId="{81572635-6622-4272-B6BF-2770C169CE3F}" destId="{00648964-F43B-4414-B35E-6CB2CC3343D8}" srcOrd="16" destOrd="0" presId="urn:microsoft.com/office/officeart/2005/8/layout/radial6"/>
    <dgm:cxn modelId="{EE7052D0-8A6B-3D45-B229-D91313E99BE4}" type="presParOf" srcId="{81572635-6622-4272-B6BF-2770C169CE3F}" destId="{3D73FCFE-EAD0-4993-87D5-0B30BDD6A056}" srcOrd="17" destOrd="0" presId="urn:microsoft.com/office/officeart/2005/8/layout/radial6"/>
    <dgm:cxn modelId="{273C3014-6D6C-A640-ABD7-C4CFAE49CFB7}" type="presParOf" srcId="{81572635-6622-4272-B6BF-2770C169CE3F}" destId="{584407DD-DFAF-40B3-BB44-EBBC393F0D5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94C9A4-4507-4BBA-B1B4-81F92014730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425EE423-FDA9-43C8-9743-632BD782469A}">
      <dgm:prSet phldrT="[Texto]" custT="1"/>
      <dgm:spPr/>
      <dgm:t>
        <a:bodyPr/>
        <a:lstStyle/>
        <a:p>
          <a:r>
            <a:rPr lang="es-ES" sz="1400" dirty="0" smtClean="0"/>
            <a:t>Crisis</a:t>
          </a:r>
        </a:p>
        <a:p>
          <a:r>
            <a:rPr lang="es-ES" sz="1400" dirty="0" smtClean="0"/>
            <a:t>económica</a:t>
          </a:r>
          <a:endParaRPr lang="es-ES_tradnl" sz="1400" dirty="0"/>
        </a:p>
      </dgm:t>
    </dgm:pt>
    <dgm:pt modelId="{D6E9622F-2EC4-4DD6-B713-057811956504}" type="parTrans" cxnId="{2508B2AD-D927-4C38-A8BE-A1E4A0744011}">
      <dgm:prSet/>
      <dgm:spPr/>
      <dgm:t>
        <a:bodyPr/>
        <a:lstStyle/>
        <a:p>
          <a:endParaRPr lang="es-ES_tradnl"/>
        </a:p>
      </dgm:t>
    </dgm:pt>
    <dgm:pt modelId="{978B228E-5C46-47F8-AA8B-955865633ACD}" type="sibTrans" cxnId="{2508B2AD-D927-4C38-A8BE-A1E4A0744011}">
      <dgm:prSet/>
      <dgm:spPr/>
      <dgm:t>
        <a:bodyPr/>
        <a:lstStyle/>
        <a:p>
          <a:endParaRPr lang="es-ES_tradnl"/>
        </a:p>
      </dgm:t>
    </dgm:pt>
    <dgm:pt modelId="{92A76799-482F-4F74-9D7D-B201222FF44B}">
      <dgm:prSet phldrT="[Texto]" custT="1"/>
      <dgm:spPr/>
      <dgm:t>
        <a:bodyPr/>
        <a:lstStyle/>
        <a:p>
          <a:r>
            <a:rPr lang="es-ES" sz="1400" dirty="0" smtClean="0"/>
            <a:t>Cultura acreditación</a:t>
          </a:r>
          <a:endParaRPr lang="es-ES_tradnl" sz="1400" dirty="0"/>
        </a:p>
      </dgm:t>
    </dgm:pt>
    <dgm:pt modelId="{53F8585E-85D9-4793-AF3C-7F97B69EC398}" type="parTrans" cxnId="{92ED22A4-48A5-497F-B377-37C5E3DD8E3E}">
      <dgm:prSet/>
      <dgm:spPr/>
      <dgm:t>
        <a:bodyPr/>
        <a:lstStyle/>
        <a:p>
          <a:endParaRPr lang="es-ES_tradnl"/>
        </a:p>
      </dgm:t>
    </dgm:pt>
    <dgm:pt modelId="{DF14FB32-CDF4-4B64-B2C6-489669C3E84A}" type="sibTrans" cxnId="{92ED22A4-48A5-497F-B377-37C5E3DD8E3E}">
      <dgm:prSet/>
      <dgm:spPr/>
      <dgm:t>
        <a:bodyPr/>
        <a:lstStyle/>
        <a:p>
          <a:endParaRPr lang="es-ES_tradnl"/>
        </a:p>
      </dgm:t>
    </dgm:pt>
    <dgm:pt modelId="{CB0F71F2-D716-4915-A3F9-47988413B895}">
      <dgm:prSet phldrT="[Texto]" custT="1"/>
      <dgm:spPr/>
      <dgm:t>
        <a:bodyPr/>
        <a:lstStyle/>
        <a:p>
          <a:r>
            <a:rPr lang="es-ES" sz="1400" dirty="0" smtClean="0"/>
            <a:t>Presión Rankings</a:t>
          </a:r>
          <a:endParaRPr lang="es-ES_tradnl" sz="1400" dirty="0"/>
        </a:p>
      </dgm:t>
    </dgm:pt>
    <dgm:pt modelId="{59D5E79D-71E5-41ED-93F0-B9207F4D36F0}" type="parTrans" cxnId="{1E81F81B-6468-4768-9285-F0519AEB5C5F}">
      <dgm:prSet/>
      <dgm:spPr/>
      <dgm:t>
        <a:bodyPr/>
        <a:lstStyle/>
        <a:p>
          <a:endParaRPr lang="es-ES_tradnl"/>
        </a:p>
      </dgm:t>
    </dgm:pt>
    <dgm:pt modelId="{8BDA3556-0585-4534-A26A-B0004869797F}" type="sibTrans" cxnId="{1E81F81B-6468-4768-9285-F0519AEB5C5F}">
      <dgm:prSet/>
      <dgm:spPr/>
      <dgm:t>
        <a:bodyPr/>
        <a:lstStyle/>
        <a:p>
          <a:endParaRPr lang="es-ES_tradnl"/>
        </a:p>
      </dgm:t>
    </dgm:pt>
    <dgm:pt modelId="{39422BE6-FC47-407C-8AD5-B9C906E70DE6}">
      <dgm:prSet phldrT="[Texto]" custT="1"/>
      <dgm:spPr/>
      <dgm:t>
        <a:bodyPr/>
        <a:lstStyle/>
        <a:p>
          <a:r>
            <a:rPr lang="es-ES" sz="1400" dirty="0" smtClean="0"/>
            <a:t>Fragmentación</a:t>
          </a:r>
        </a:p>
        <a:p>
          <a:r>
            <a:rPr lang="es-ES" sz="1400" dirty="0" err="1" smtClean="0"/>
            <a:t>hiper</a:t>
          </a:r>
          <a:endParaRPr lang="es-ES" sz="1400" dirty="0" smtClean="0"/>
        </a:p>
        <a:p>
          <a:r>
            <a:rPr lang="es-ES" sz="1400" dirty="0" smtClean="0"/>
            <a:t>especialización</a:t>
          </a:r>
          <a:endParaRPr lang="es-ES_tradnl" sz="1400" dirty="0"/>
        </a:p>
      </dgm:t>
    </dgm:pt>
    <dgm:pt modelId="{16133F1E-D0D9-47D9-AB9C-5D14D2AC1E92}" type="parTrans" cxnId="{2B9660BB-F24A-43DB-B6FD-96217CEDD055}">
      <dgm:prSet/>
      <dgm:spPr/>
      <dgm:t>
        <a:bodyPr/>
        <a:lstStyle/>
        <a:p>
          <a:endParaRPr lang="es-ES_tradnl"/>
        </a:p>
      </dgm:t>
    </dgm:pt>
    <dgm:pt modelId="{37797EA4-83E1-4ADB-9627-E7A425D5AE02}" type="sibTrans" cxnId="{2B9660BB-F24A-43DB-B6FD-96217CEDD055}">
      <dgm:prSet/>
      <dgm:spPr/>
      <dgm:t>
        <a:bodyPr/>
        <a:lstStyle/>
        <a:p>
          <a:endParaRPr lang="es-ES_tradnl"/>
        </a:p>
      </dgm:t>
    </dgm:pt>
    <dgm:pt modelId="{36AC7C98-F815-4124-81B2-34A80A8E1C3C}" type="pres">
      <dgm:prSet presAssocID="{1B94C9A4-4507-4BBA-B1B4-81F9201473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89B82AE-E39E-4AB1-AC66-B0943FB04C03}" type="pres">
      <dgm:prSet presAssocID="{425EE423-FDA9-43C8-9743-632BD782469A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E2442DA-DFEC-4D3E-881D-A603D5471838}" type="pres">
      <dgm:prSet presAssocID="{978B228E-5C46-47F8-AA8B-955865633ACD}" presName="space" presStyleCnt="0"/>
      <dgm:spPr/>
    </dgm:pt>
    <dgm:pt modelId="{3F2DD897-DAEB-49E0-B3D5-C6575FD40D0B}" type="pres">
      <dgm:prSet presAssocID="{92A76799-482F-4F74-9D7D-B201222FF44B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2AC73D7-BBDD-433B-82B4-2839FDDDCCB4}" type="pres">
      <dgm:prSet presAssocID="{DF14FB32-CDF4-4B64-B2C6-489669C3E84A}" presName="space" presStyleCnt="0"/>
      <dgm:spPr/>
    </dgm:pt>
    <dgm:pt modelId="{A43DB0CC-5FB4-46A5-BD2A-A4A1FA3B5FB8}" type="pres">
      <dgm:prSet presAssocID="{CB0F71F2-D716-4915-A3F9-47988413B895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4663A29-F150-40F3-BA31-6482870ACB37}" type="pres">
      <dgm:prSet presAssocID="{8BDA3556-0585-4534-A26A-B0004869797F}" presName="space" presStyleCnt="0"/>
      <dgm:spPr/>
    </dgm:pt>
    <dgm:pt modelId="{49AF173D-9B46-4E7B-83C5-C1525ED060FF}" type="pres">
      <dgm:prSet presAssocID="{39422BE6-FC47-407C-8AD5-B9C906E70DE6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92ED22A4-48A5-497F-B377-37C5E3DD8E3E}" srcId="{1B94C9A4-4507-4BBA-B1B4-81F920147305}" destId="{92A76799-482F-4F74-9D7D-B201222FF44B}" srcOrd="1" destOrd="0" parTransId="{53F8585E-85D9-4793-AF3C-7F97B69EC398}" sibTransId="{DF14FB32-CDF4-4B64-B2C6-489669C3E84A}"/>
    <dgm:cxn modelId="{0AF56501-B188-417A-8C76-915B47C30890}" type="presOf" srcId="{92A76799-482F-4F74-9D7D-B201222FF44B}" destId="{3F2DD897-DAEB-49E0-B3D5-C6575FD40D0B}" srcOrd="0" destOrd="0" presId="urn:microsoft.com/office/officeart/2005/8/layout/venn3"/>
    <dgm:cxn modelId="{86EFFF27-8A3F-450D-A1C9-C0278AE44676}" type="presOf" srcId="{1B94C9A4-4507-4BBA-B1B4-81F920147305}" destId="{36AC7C98-F815-4124-81B2-34A80A8E1C3C}" srcOrd="0" destOrd="0" presId="urn:microsoft.com/office/officeart/2005/8/layout/venn3"/>
    <dgm:cxn modelId="{BDF9EF43-F76F-4864-85C0-BBC7E82E3FC1}" type="presOf" srcId="{425EE423-FDA9-43C8-9743-632BD782469A}" destId="{989B82AE-E39E-4AB1-AC66-B0943FB04C03}" srcOrd="0" destOrd="0" presId="urn:microsoft.com/office/officeart/2005/8/layout/venn3"/>
    <dgm:cxn modelId="{1E81F81B-6468-4768-9285-F0519AEB5C5F}" srcId="{1B94C9A4-4507-4BBA-B1B4-81F920147305}" destId="{CB0F71F2-D716-4915-A3F9-47988413B895}" srcOrd="2" destOrd="0" parTransId="{59D5E79D-71E5-41ED-93F0-B9207F4D36F0}" sibTransId="{8BDA3556-0585-4534-A26A-B0004869797F}"/>
    <dgm:cxn modelId="{BC1E5F09-DF5F-4D1A-A2EA-4242DF557814}" type="presOf" srcId="{CB0F71F2-D716-4915-A3F9-47988413B895}" destId="{A43DB0CC-5FB4-46A5-BD2A-A4A1FA3B5FB8}" srcOrd="0" destOrd="0" presId="urn:microsoft.com/office/officeart/2005/8/layout/venn3"/>
    <dgm:cxn modelId="{2508B2AD-D927-4C38-A8BE-A1E4A0744011}" srcId="{1B94C9A4-4507-4BBA-B1B4-81F920147305}" destId="{425EE423-FDA9-43C8-9743-632BD782469A}" srcOrd="0" destOrd="0" parTransId="{D6E9622F-2EC4-4DD6-B713-057811956504}" sibTransId="{978B228E-5C46-47F8-AA8B-955865633ACD}"/>
    <dgm:cxn modelId="{5A063D77-D6F1-412C-9BA9-2BF5681EB4AE}" type="presOf" srcId="{39422BE6-FC47-407C-8AD5-B9C906E70DE6}" destId="{49AF173D-9B46-4E7B-83C5-C1525ED060FF}" srcOrd="0" destOrd="0" presId="urn:microsoft.com/office/officeart/2005/8/layout/venn3"/>
    <dgm:cxn modelId="{2B9660BB-F24A-43DB-B6FD-96217CEDD055}" srcId="{1B94C9A4-4507-4BBA-B1B4-81F920147305}" destId="{39422BE6-FC47-407C-8AD5-B9C906E70DE6}" srcOrd="3" destOrd="0" parTransId="{16133F1E-D0D9-47D9-AB9C-5D14D2AC1E92}" sibTransId="{37797EA4-83E1-4ADB-9627-E7A425D5AE02}"/>
    <dgm:cxn modelId="{D172A44A-FDED-43FD-9900-7B795EB62C15}" type="presParOf" srcId="{36AC7C98-F815-4124-81B2-34A80A8E1C3C}" destId="{989B82AE-E39E-4AB1-AC66-B0943FB04C03}" srcOrd="0" destOrd="0" presId="urn:microsoft.com/office/officeart/2005/8/layout/venn3"/>
    <dgm:cxn modelId="{F3C71EFF-3658-4B07-A826-BBE157966DF9}" type="presParOf" srcId="{36AC7C98-F815-4124-81B2-34A80A8E1C3C}" destId="{9E2442DA-DFEC-4D3E-881D-A603D5471838}" srcOrd="1" destOrd="0" presId="urn:microsoft.com/office/officeart/2005/8/layout/venn3"/>
    <dgm:cxn modelId="{C98F6DA6-BF12-4747-B883-B8AEE5BA87B2}" type="presParOf" srcId="{36AC7C98-F815-4124-81B2-34A80A8E1C3C}" destId="{3F2DD897-DAEB-49E0-B3D5-C6575FD40D0B}" srcOrd="2" destOrd="0" presId="urn:microsoft.com/office/officeart/2005/8/layout/venn3"/>
    <dgm:cxn modelId="{3FAC21B3-DB51-4E18-B888-B81E19B74F34}" type="presParOf" srcId="{36AC7C98-F815-4124-81B2-34A80A8E1C3C}" destId="{62AC73D7-BBDD-433B-82B4-2839FDDDCCB4}" srcOrd="3" destOrd="0" presId="urn:microsoft.com/office/officeart/2005/8/layout/venn3"/>
    <dgm:cxn modelId="{0EBA7419-6B36-4686-A491-6A5EB5609BD2}" type="presParOf" srcId="{36AC7C98-F815-4124-81B2-34A80A8E1C3C}" destId="{A43DB0CC-5FB4-46A5-BD2A-A4A1FA3B5FB8}" srcOrd="4" destOrd="0" presId="urn:microsoft.com/office/officeart/2005/8/layout/venn3"/>
    <dgm:cxn modelId="{78035E18-C409-482E-9BA3-30687AC7FADE}" type="presParOf" srcId="{36AC7C98-F815-4124-81B2-34A80A8E1C3C}" destId="{F4663A29-F150-40F3-BA31-6482870ACB37}" srcOrd="5" destOrd="0" presId="urn:microsoft.com/office/officeart/2005/8/layout/venn3"/>
    <dgm:cxn modelId="{977D97B6-E22F-4BC2-811C-EFA8DAECBC8E}" type="presParOf" srcId="{36AC7C98-F815-4124-81B2-34A80A8E1C3C}" destId="{49AF173D-9B46-4E7B-83C5-C1525ED060FF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8950FA-48BB-4D02-91B0-43E122BD5CA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2D62FE12-8404-4AAA-802A-17A525794A45}">
      <dgm:prSet phldrT="[Texto]"/>
      <dgm:spPr/>
      <dgm:t>
        <a:bodyPr/>
        <a:lstStyle/>
        <a:p>
          <a:r>
            <a:rPr lang="es-ES" dirty="0" smtClean="0"/>
            <a:t>Rigidez</a:t>
          </a:r>
        </a:p>
        <a:p>
          <a:r>
            <a:rPr lang="es-ES" dirty="0" smtClean="0"/>
            <a:t>curricular</a:t>
          </a:r>
          <a:endParaRPr lang="es-ES_tradnl" dirty="0"/>
        </a:p>
      </dgm:t>
    </dgm:pt>
    <dgm:pt modelId="{10AFF748-AA3E-46FA-B133-B22F88268DDC}" type="parTrans" cxnId="{8A4916C0-1387-4F3A-BBED-1E7B449DC7C7}">
      <dgm:prSet/>
      <dgm:spPr/>
      <dgm:t>
        <a:bodyPr/>
        <a:lstStyle/>
        <a:p>
          <a:endParaRPr lang="es-ES_tradnl"/>
        </a:p>
      </dgm:t>
    </dgm:pt>
    <dgm:pt modelId="{3E679ADC-1A4A-47F5-A0EE-24193E71CD3C}" type="sibTrans" cxnId="{8A4916C0-1387-4F3A-BBED-1E7B449DC7C7}">
      <dgm:prSet/>
      <dgm:spPr/>
      <dgm:t>
        <a:bodyPr/>
        <a:lstStyle/>
        <a:p>
          <a:endParaRPr lang="es-ES_tradnl"/>
        </a:p>
      </dgm:t>
    </dgm:pt>
    <dgm:pt modelId="{613EA89A-B04A-4A59-8940-4625C0BF6303}">
      <dgm:prSet phldrT="[Texto]"/>
      <dgm:spPr/>
      <dgm:t>
        <a:bodyPr/>
        <a:lstStyle/>
        <a:p>
          <a:r>
            <a:rPr lang="es-ES" dirty="0" smtClean="0"/>
            <a:t>Desequilibrio valoración docencia</a:t>
          </a:r>
        </a:p>
        <a:p>
          <a:r>
            <a:rPr lang="es-ES" dirty="0" smtClean="0"/>
            <a:t>investigación</a:t>
          </a:r>
          <a:endParaRPr lang="es-ES_tradnl" dirty="0"/>
        </a:p>
      </dgm:t>
    </dgm:pt>
    <dgm:pt modelId="{74D40908-2BC9-4AD3-B49F-CCEA2324E654}" type="parTrans" cxnId="{A9215A94-F3F0-4DC7-828B-14422CC00C78}">
      <dgm:prSet/>
      <dgm:spPr/>
      <dgm:t>
        <a:bodyPr/>
        <a:lstStyle/>
        <a:p>
          <a:endParaRPr lang="es-ES_tradnl"/>
        </a:p>
      </dgm:t>
    </dgm:pt>
    <dgm:pt modelId="{924F74E0-2B65-4B44-9EE7-1811BBEBFE89}" type="sibTrans" cxnId="{A9215A94-F3F0-4DC7-828B-14422CC00C78}">
      <dgm:prSet/>
      <dgm:spPr/>
      <dgm:t>
        <a:bodyPr/>
        <a:lstStyle/>
        <a:p>
          <a:endParaRPr lang="es-ES_tradnl"/>
        </a:p>
      </dgm:t>
    </dgm:pt>
    <dgm:pt modelId="{FCAEB130-C3A8-4F9F-9F45-0E4102A20D74}">
      <dgm:prSet phldrT="[Texto]"/>
      <dgm:spPr/>
      <dgm:t>
        <a:bodyPr/>
        <a:lstStyle/>
        <a:p>
          <a:r>
            <a:rPr lang="es-ES" dirty="0" smtClean="0"/>
            <a:t>Nuevo perfiles de </a:t>
          </a:r>
        </a:p>
        <a:p>
          <a:r>
            <a:rPr lang="es-ES" dirty="0" smtClean="0"/>
            <a:t>estudiantes</a:t>
          </a:r>
          <a:endParaRPr lang="es-ES_tradnl" dirty="0"/>
        </a:p>
      </dgm:t>
    </dgm:pt>
    <dgm:pt modelId="{C9AA1608-EC85-4C10-83F4-941745DD7590}" type="parTrans" cxnId="{997F2E60-E675-489A-94C4-7FB0868034E1}">
      <dgm:prSet/>
      <dgm:spPr/>
      <dgm:t>
        <a:bodyPr/>
        <a:lstStyle/>
        <a:p>
          <a:endParaRPr lang="es-ES_tradnl"/>
        </a:p>
      </dgm:t>
    </dgm:pt>
    <dgm:pt modelId="{48DEB01C-0729-4EA8-8043-45D0A02B0A92}" type="sibTrans" cxnId="{997F2E60-E675-489A-94C4-7FB0868034E1}">
      <dgm:prSet/>
      <dgm:spPr/>
      <dgm:t>
        <a:bodyPr/>
        <a:lstStyle/>
        <a:p>
          <a:endParaRPr lang="es-ES_tradnl"/>
        </a:p>
      </dgm:t>
    </dgm:pt>
    <dgm:pt modelId="{494997DC-0DE6-4A83-8055-809DE44BB9B7}">
      <dgm:prSet phldrT="[Texto]"/>
      <dgm:spPr/>
      <dgm:t>
        <a:bodyPr/>
        <a:lstStyle/>
        <a:p>
          <a:r>
            <a:rPr lang="es-ES" dirty="0" smtClean="0"/>
            <a:t>Cultura docente</a:t>
          </a:r>
        </a:p>
        <a:p>
          <a:r>
            <a:rPr lang="es-ES" dirty="0" smtClean="0"/>
            <a:t>individualista</a:t>
          </a:r>
          <a:endParaRPr lang="es-ES_tradnl" dirty="0"/>
        </a:p>
      </dgm:t>
    </dgm:pt>
    <dgm:pt modelId="{EC858296-88FE-45E6-B222-01A1913F12DD}" type="parTrans" cxnId="{111B0972-9EDD-45AF-B009-D7088B8AD9FF}">
      <dgm:prSet/>
      <dgm:spPr/>
      <dgm:t>
        <a:bodyPr/>
        <a:lstStyle/>
        <a:p>
          <a:endParaRPr lang="es-ES_tradnl"/>
        </a:p>
      </dgm:t>
    </dgm:pt>
    <dgm:pt modelId="{CE07DA5B-D230-4B23-AE5F-CAE82D2685DA}" type="sibTrans" cxnId="{111B0972-9EDD-45AF-B009-D7088B8AD9FF}">
      <dgm:prSet/>
      <dgm:spPr/>
      <dgm:t>
        <a:bodyPr/>
        <a:lstStyle/>
        <a:p>
          <a:endParaRPr lang="es-ES_tradnl"/>
        </a:p>
      </dgm:t>
    </dgm:pt>
    <dgm:pt modelId="{F6E90966-7592-41A1-B9E0-591CA3FD1E7A}" type="pres">
      <dgm:prSet presAssocID="{A18950FA-48BB-4D02-91B0-43E122BD5C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D603D6E-F3FD-4D84-9A86-4908A1E773E9}" type="pres">
      <dgm:prSet presAssocID="{2D62FE12-8404-4AAA-802A-17A525794A45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E692DE1-A9A8-49CC-A777-314B3E1DC581}" type="pres">
      <dgm:prSet presAssocID="{3E679ADC-1A4A-47F5-A0EE-24193E71CD3C}" presName="space" presStyleCnt="0"/>
      <dgm:spPr/>
    </dgm:pt>
    <dgm:pt modelId="{F482F53E-BC7C-431F-AC25-833A0DED8FB5}" type="pres">
      <dgm:prSet presAssocID="{613EA89A-B04A-4A59-8940-4625C0BF6303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7D463F2-0EBD-4562-8C74-CBAFBA1592AF}" type="pres">
      <dgm:prSet presAssocID="{924F74E0-2B65-4B44-9EE7-1811BBEBFE89}" presName="space" presStyleCnt="0"/>
      <dgm:spPr/>
    </dgm:pt>
    <dgm:pt modelId="{DCF9DF5E-F7CB-4080-8181-EB640D245E2F}" type="pres">
      <dgm:prSet presAssocID="{FCAEB130-C3A8-4F9F-9F45-0E4102A20D74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AF425D4-38E4-4A46-82C4-F4ABFF9838BF}" type="pres">
      <dgm:prSet presAssocID="{48DEB01C-0729-4EA8-8043-45D0A02B0A92}" presName="space" presStyleCnt="0"/>
      <dgm:spPr/>
    </dgm:pt>
    <dgm:pt modelId="{17306CB5-A64B-4FC7-9D5E-FCCD7B0065EC}" type="pres">
      <dgm:prSet presAssocID="{494997DC-0DE6-4A83-8055-809DE44BB9B7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AC7F398-D18B-4E6B-9F54-E9048A07B780}" type="presOf" srcId="{494997DC-0DE6-4A83-8055-809DE44BB9B7}" destId="{17306CB5-A64B-4FC7-9D5E-FCCD7B0065EC}" srcOrd="0" destOrd="0" presId="urn:microsoft.com/office/officeart/2005/8/layout/venn3"/>
    <dgm:cxn modelId="{74AE5CA3-8F62-488B-AD72-E4C758BAE49A}" type="presOf" srcId="{FCAEB130-C3A8-4F9F-9F45-0E4102A20D74}" destId="{DCF9DF5E-F7CB-4080-8181-EB640D245E2F}" srcOrd="0" destOrd="0" presId="urn:microsoft.com/office/officeart/2005/8/layout/venn3"/>
    <dgm:cxn modelId="{997F2E60-E675-489A-94C4-7FB0868034E1}" srcId="{A18950FA-48BB-4D02-91B0-43E122BD5CA8}" destId="{FCAEB130-C3A8-4F9F-9F45-0E4102A20D74}" srcOrd="2" destOrd="0" parTransId="{C9AA1608-EC85-4C10-83F4-941745DD7590}" sibTransId="{48DEB01C-0729-4EA8-8043-45D0A02B0A92}"/>
    <dgm:cxn modelId="{3CA92B7F-093D-4EDF-8356-9AB0E6CB6B42}" type="presOf" srcId="{2D62FE12-8404-4AAA-802A-17A525794A45}" destId="{CD603D6E-F3FD-4D84-9A86-4908A1E773E9}" srcOrd="0" destOrd="0" presId="urn:microsoft.com/office/officeart/2005/8/layout/venn3"/>
    <dgm:cxn modelId="{8A4916C0-1387-4F3A-BBED-1E7B449DC7C7}" srcId="{A18950FA-48BB-4D02-91B0-43E122BD5CA8}" destId="{2D62FE12-8404-4AAA-802A-17A525794A45}" srcOrd="0" destOrd="0" parTransId="{10AFF748-AA3E-46FA-B133-B22F88268DDC}" sibTransId="{3E679ADC-1A4A-47F5-A0EE-24193E71CD3C}"/>
    <dgm:cxn modelId="{111B0972-9EDD-45AF-B009-D7088B8AD9FF}" srcId="{A18950FA-48BB-4D02-91B0-43E122BD5CA8}" destId="{494997DC-0DE6-4A83-8055-809DE44BB9B7}" srcOrd="3" destOrd="0" parTransId="{EC858296-88FE-45E6-B222-01A1913F12DD}" sibTransId="{CE07DA5B-D230-4B23-AE5F-CAE82D2685DA}"/>
    <dgm:cxn modelId="{0DC5BFCE-ED69-4669-9823-322E6451F1C0}" type="presOf" srcId="{613EA89A-B04A-4A59-8940-4625C0BF6303}" destId="{F482F53E-BC7C-431F-AC25-833A0DED8FB5}" srcOrd="0" destOrd="0" presId="urn:microsoft.com/office/officeart/2005/8/layout/venn3"/>
    <dgm:cxn modelId="{D55E5F87-3605-4218-B736-98D709D144C8}" type="presOf" srcId="{A18950FA-48BB-4D02-91B0-43E122BD5CA8}" destId="{F6E90966-7592-41A1-B9E0-591CA3FD1E7A}" srcOrd="0" destOrd="0" presId="urn:microsoft.com/office/officeart/2005/8/layout/venn3"/>
    <dgm:cxn modelId="{A9215A94-F3F0-4DC7-828B-14422CC00C78}" srcId="{A18950FA-48BB-4D02-91B0-43E122BD5CA8}" destId="{613EA89A-B04A-4A59-8940-4625C0BF6303}" srcOrd="1" destOrd="0" parTransId="{74D40908-2BC9-4AD3-B49F-CCEA2324E654}" sibTransId="{924F74E0-2B65-4B44-9EE7-1811BBEBFE89}"/>
    <dgm:cxn modelId="{9C3988BC-7149-4C9C-81D0-EB353F610F52}" type="presParOf" srcId="{F6E90966-7592-41A1-B9E0-591CA3FD1E7A}" destId="{CD603D6E-F3FD-4D84-9A86-4908A1E773E9}" srcOrd="0" destOrd="0" presId="urn:microsoft.com/office/officeart/2005/8/layout/venn3"/>
    <dgm:cxn modelId="{CF04F29A-8D3C-4BD7-9EA1-7A035A3B6CB3}" type="presParOf" srcId="{F6E90966-7592-41A1-B9E0-591CA3FD1E7A}" destId="{0E692DE1-A9A8-49CC-A777-314B3E1DC581}" srcOrd="1" destOrd="0" presId="urn:microsoft.com/office/officeart/2005/8/layout/venn3"/>
    <dgm:cxn modelId="{A926ADF5-360E-446F-A3D5-36E8698B81DE}" type="presParOf" srcId="{F6E90966-7592-41A1-B9E0-591CA3FD1E7A}" destId="{F482F53E-BC7C-431F-AC25-833A0DED8FB5}" srcOrd="2" destOrd="0" presId="urn:microsoft.com/office/officeart/2005/8/layout/venn3"/>
    <dgm:cxn modelId="{8189AAE6-CFAD-491A-925E-89257C051113}" type="presParOf" srcId="{F6E90966-7592-41A1-B9E0-591CA3FD1E7A}" destId="{77D463F2-0EBD-4562-8C74-CBAFBA1592AF}" srcOrd="3" destOrd="0" presId="urn:microsoft.com/office/officeart/2005/8/layout/venn3"/>
    <dgm:cxn modelId="{86E22721-C8A9-43B1-A8AD-7A9241B3F871}" type="presParOf" srcId="{F6E90966-7592-41A1-B9E0-591CA3FD1E7A}" destId="{DCF9DF5E-F7CB-4080-8181-EB640D245E2F}" srcOrd="4" destOrd="0" presId="urn:microsoft.com/office/officeart/2005/8/layout/venn3"/>
    <dgm:cxn modelId="{042C6E4F-5F0A-4945-8817-669D0C641E9A}" type="presParOf" srcId="{F6E90966-7592-41A1-B9E0-591CA3FD1E7A}" destId="{FAF425D4-38E4-4A46-82C4-F4ABFF9838BF}" srcOrd="5" destOrd="0" presId="urn:microsoft.com/office/officeart/2005/8/layout/venn3"/>
    <dgm:cxn modelId="{58FDEDEB-56E2-4357-A019-4002414FE74B}" type="presParOf" srcId="{F6E90966-7592-41A1-B9E0-591CA3FD1E7A}" destId="{17306CB5-A64B-4FC7-9D5E-FCCD7B0065E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E1F39A-4768-4BBD-BEA5-A1E1C9DDBDD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80FE495-78C7-488C-8ECA-E117109BFA74}">
      <dgm:prSet phldrT="[Texto]"/>
      <dgm:spPr/>
      <dgm:t>
        <a:bodyPr/>
        <a:lstStyle/>
        <a:p>
          <a:r>
            <a:rPr lang="es-ES" dirty="0" smtClean="0"/>
            <a:t>Explorando nuevos caminos</a:t>
          </a:r>
          <a:endParaRPr lang="es-ES_tradnl" dirty="0"/>
        </a:p>
      </dgm:t>
    </dgm:pt>
    <dgm:pt modelId="{960990E5-2206-45EF-BD9B-9955E0BFA0A5}" type="parTrans" cxnId="{E78248EE-FCEF-4435-BAF4-8D8657C014DC}">
      <dgm:prSet/>
      <dgm:spPr/>
      <dgm:t>
        <a:bodyPr/>
        <a:lstStyle/>
        <a:p>
          <a:endParaRPr lang="es-ES_tradnl"/>
        </a:p>
      </dgm:t>
    </dgm:pt>
    <dgm:pt modelId="{75531692-C95F-44DE-9DCC-83948176A3ED}" type="sibTrans" cxnId="{E78248EE-FCEF-4435-BAF4-8D8657C014DC}">
      <dgm:prSet/>
      <dgm:spPr/>
      <dgm:t>
        <a:bodyPr/>
        <a:lstStyle/>
        <a:p>
          <a:endParaRPr lang="es-ES_tradnl"/>
        </a:p>
      </dgm:t>
    </dgm:pt>
    <dgm:pt modelId="{89C36276-B558-49C4-AEBA-52963B593E8E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De la información a la acción</a:t>
          </a:r>
          <a:endParaRPr lang="es-ES_tradnl" dirty="0">
            <a:solidFill>
              <a:srgbClr val="FFFF00"/>
            </a:solidFill>
          </a:endParaRPr>
        </a:p>
      </dgm:t>
    </dgm:pt>
    <dgm:pt modelId="{F68C54ED-706B-467A-A7FB-917CA443FFC2}" type="parTrans" cxnId="{3E3B20CC-4354-430E-861B-0E52D1648E53}">
      <dgm:prSet/>
      <dgm:spPr/>
      <dgm:t>
        <a:bodyPr/>
        <a:lstStyle/>
        <a:p>
          <a:endParaRPr lang="es-ES_tradnl"/>
        </a:p>
      </dgm:t>
    </dgm:pt>
    <dgm:pt modelId="{36D60CE2-F2B3-4BFA-930B-2B284F3E37B6}" type="sibTrans" cxnId="{3E3B20CC-4354-430E-861B-0E52D1648E53}">
      <dgm:prSet/>
      <dgm:spPr/>
      <dgm:t>
        <a:bodyPr/>
        <a:lstStyle/>
        <a:p>
          <a:endParaRPr lang="es-ES_tradnl"/>
        </a:p>
      </dgm:t>
    </dgm:pt>
    <dgm:pt modelId="{071E31F6-2356-4ABE-8681-3AD27B04E646}">
      <dgm:prSet phldrT="[Texto]"/>
      <dgm:spPr/>
      <dgm:t>
        <a:bodyPr/>
        <a:lstStyle/>
        <a:p>
          <a:r>
            <a:rPr lang="es-ES" dirty="0" smtClean="0"/>
            <a:t>De la acción a la reflexión</a:t>
          </a:r>
          <a:endParaRPr lang="es-ES_tradnl" dirty="0"/>
        </a:p>
      </dgm:t>
    </dgm:pt>
    <dgm:pt modelId="{E9B9FDC4-7DD7-48FE-8A59-F0D19E27D70B}" type="parTrans" cxnId="{0A60B1FC-3823-4747-9F41-BFE27ACFB5A5}">
      <dgm:prSet/>
      <dgm:spPr/>
      <dgm:t>
        <a:bodyPr/>
        <a:lstStyle/>
        <a:p>
          <a:endParaRPr lang="es-ES_tradnl"/>
        </a:p>
      </dgm:t>
    </dgm:pt>
    <dgm:pt modelId="{A5449C12-9D4E-485D-A039-8DD325832308}" type="sibTrans" cxnId="{0A60B1FC-3823-4747-9F41-BFE27ACFB5A5}">
      <dgm:prSet/>
      <dgm:spPr/>
      <dgm:t>
        <a:bodyPr/>
        <a:lstStyle/>
        <a:p>
          <a:endParaRPr lang="es-ES_tradnl"/>
        </a:p>
      </dgm:t>
    </dgm:pt>
    <dgm:pt modelId="{C280C0BB-EFED-4B5D-A35C-4B773618BB9B}">
      <dgm:prSet phldrT="[Texto]"/>
      <dgm:spPr/>
      <dgm:t>
        <a:bodyPr/>
        <a:lstStyle/>
        <a:p>
          <a:r>
            <a:rPr lang="es-ES" dirty="0" smtClean="0"/>
            <a:t>Aprendizaje</a:t>
          </a:r>
        </a:p>
        <a:p>
          <a:r>
            <a:rPr lang="es-ES" dirty="0" smtClean="0"/>
            <a:t>Invisible al</a:t>
          </a:r>
        </a:p>
        <a:p>
          <a:r>
            <a:rPr lang="es-ES" dirty="0" smtClean="0"/>
            <a:t>Aprendizaje visible</a:t>
          </a:r>
          <a:endParaRPr lang="es-ES_tradnl" dirty="0"/>
        </a:p>
      </dgm:t>
    </dgm:pt>
    <dgm:pt modelId="{250B3E16-6D8B-44B8-A72C-495097463FD8}" type="parTrans" cxnId="{14331A08-7B26-40C8-BE01-5DB72FF8F047}">
      <dgm:prSet/>
      <dgm:spPr/>
      <dgm:t>
        <a:bodyPr/>
        <a:lstStyle/>
        <a:p>
          <a:endParaRPr lang="es-ES_tradnl"/>
        </a:p>
      </dgm:t>
    </dgm:pt>
    <dgm:pt modelId="{9718C6E2-9070-4FD6-A9B2-CA74CB8B899B}" type="sibTrans" cxnId="{14331A08-7B26-40C8-BE01-5DB72FF8F047}">
      <dgm:prSet/>
      <dgm:spPr/>
      <dgm:t>
        <a:bodyPr/>
        <a:lstStyle/>
        <a:p>
          <a:endParaRPr lang="es-ES_tradnl"/>
        </a:p>
      </dgm:t>
    </dgm:pt>
    <dgm:pt modelId="{48F7845A-F933-4F68-ACFB-A203A6683F75}">
      <dgm:prSet phldrT="[Texto]"/>
      <dgm:spPr/>
      <dgm:t>
        <a:bodyPr/>
        <a:lstStyle/>
        <a:p>
          <a:r>
            <a:rPr lang="es-ES" dirty="0" smtClean="0"/>
            <a:t>Tendencias:</a:t>
          </a:r>
        </a:p>
        <a:p>
          <a:r>
            <a:rPr lang="es-ES" dirty="0" smtClean="0"/>
            <a:t>Un punto de encuentro</a:t>
          </a:r>
          <a:endParaRPr lang="es-ES_tradnl" dirty="0"/>
        </a:p>
      </dgm:t>
    </dgm:pt>
    <dgm:pt modelId="{15FA1974-82DB-4DE0-B36C-5D56862AAD57}" type="parTrans" cxnId="{4D39014C-FF6A-436A-9B94-FB28930A4DA1}">
      <dgm:prSet/>
      <dgm:spPr/>
      <dgm:t>
        <a:bodyPr/>
        <a:lstStyle/>
        <a:p>
          <a:endParaRPr lang="es-ES_tradnl"/>
        </a:p>
      </dgm:t>
    </dgm:pt>
    <dgm:pt modelId="{E30DE5C3-B912-46FB-8C97-C9DCAFDC5317}" type="sibTrans" cxnId="{4D39014C-FF6A-436A-9B94-FB28930A4DA1}">
      <dgm:prSet/>
      <dgm:spPr/>
      <dgm:t>
        <a:bodyPr/>
        <a:lstStyle/>
        <a:p>
          <a:endParaRPr lang="es-ES_tradnl"/>
        </a:p>
      </dgm:t>
    </dgm:pt>
    <dgm:pt modelId="{1F7682A9-8678-435A-8069-11A931D044B9}">
      <dgm:prSet phldrT="[Texto]"/>
      <dgm:spPr/>
      <dgm:t>
        <a:bodyPr/>
        <a:lstStyle/>
        <a:p>
          <a:r>
            <a:rPr lang="es-ES" dirty="0" smtClean="0"/>
            <a:t>Renovar el compromiso con la innovación</a:t>
          </a:r>
          <a:endParaRPr lang="es-ES_tradnl" dirty="0"/>
        </a:p>
      </dgm:t>
    </dgm:pt>
    <dgm:pt modelId="{DD78E7EC-E170-4665-9D5D-FC7111E5A2EE}" type="parTrans" cxnId="{5C53B9A8-33CA-474E-9821-1196BFAA7007}">
      <dgm:prSet/>
      <dgm:spPr/>
      <dgm:t>
        <a:bodyPr/>
        <a:lstStyle/>
        <a:p>
          <a:endParaRPr lang="es-ES_tradnl"/>
        </a:p>
      </dgm:t>
    </dgm:pt>
    <dgm:pt modelId="{D7D25D5D-7EBB-433E-921D-06ECEC262119}" type="sibTrans" cxnId="{5C53B9A8-33CA-474E-9821-1196BFAA7007}">
      <dgm:prSet/>
      <dgm:spPr/>
      <dgm:t>
        <a:bodyPr/>
        <a:lstStyle/>
        <a:p>
          <a:endParaRPr lang="es-ES_tradnl"/>
        </a:p>
      </dgm:t>
    </dgm:pt>
    <dgm:pt modelId="{DC547FCA-2AE3-42EB-9534-64E5804012DC}">
      <dgm:prSet phldrT="[Texto]"/>
      <dgm:spPr/>
      <dgm:t>
        <a:bodyPr/>
        <a:lstStyle/>
        <a:p>
          <a:r>
            <a:rPr lang="es-ES" dirty="0" smtClean="0"/>
            <a:t>Ideas claves</a:t>
          </a:r>
          <a:endParaRPr lang="es-ES_tradnl" dirty="0"/>
        </a:p>
      </dgm:t>
    </dgm:pt>
    <dgm:pt modelId="{1126F795-9242-4129-82EB-4A4C080DAD66}" type="sibTrans" cxnId="{6C765573-9D2F-4250-85DF-99BA42BF841F}">
      <dgm:prSet/>
      <dgm:spPr/>
      <dgm:t>
        <a:bodyPr/>
        <a:lstStyle/>
        <a:p>
          <a:endParaRPr lang="es-ES_tradnl"/>
        </a:p>
      </dgm:t>
    </dgm:pt>
    <dgm:pt modelId="{64A81111-86FE-4948-A7C8-17ABA8619DCA}" type="parTrans" cxnId="{6C765573-9D2F-4250-85DF-99BA42BF841F}">
      <dgm:prSet/>
      <dgm:spPr/>
      <dgm:t>
        <a:bodyPr/>
        <a:lstStyle/>
        <a:p>
          <a:endParaRPr lang="es-ES_tradnl"/>
        </a:p>
      </dgm:t>
    </dgm:pt>
    <dgm:pt modelId="{81572635-6622-4272-B6BF-2770C169CE3F}" type="pres">
      <dgm:prSet presAssocID="{8BE1F39A-4768-4BBD-BEA5-A1E1C9DDBD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1364801-8705-453E-AA59-A7643DA657F3}" type="pres">
      <dgm:prSet presAssocID="{DC547FCA-2AE3-42EB-9534-64E5804012DC}" presName="centerShape" presStyleLbl="node0" presStyleIdx="0" presStyleCnt="1"/>
      <dgm:spPr/>
      <dgm:t>
        <a:bodyPr/>
        <a:lstStyle/>
        <a:p>
          <a:endParaRPr lang="es-ES_tradnl"/>
        </a:p>
      </dgm:t>
    </dgm:pt>
    <dgm:pt modelId="{4CE4E40A-B5E0-43DE-B852-8B8F5228C7E5}" type="pres">
      <dgm:prSet presAssocID="{680FE495-78C7-488C-8ECA-E117109BFA7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7C023E0-EAC5-4704-A395-0E2AFBC12E3C}" type="pres">
      <dgm:prSet presAssocID="{680FE495-78C7-488C-8ECA-E117109BFA74}" presName="dummy" presStyleCnt="0"/>
      <dgm:spPr/>
    </dgm:pt>
    <dgm:pt modelId="{EEB5A87C-B0E6-4C4C-B8D0-48B0A77888CB}" type="pres">
      <dgm:prSet presAssocID="{75531692-C95F-44DE-9DCC-83948176A3ED}" presName="sibTrans" presStyleLbl="sibTrans2D1" presStyleIdx="0" presStyleCnt="6"/>
      <dgm:spPr/>
      <dgm:t>
        <a:bodyPr/>
        <a:lstStyle/>
        <a:p>
          <a:endParaRPr lang="es-ES_tradnl"/>
        </a:p>
      </dgm:t>
    </dgm:pt>
    <dgm:pt modelId="{8F4DB967-5BD0-4C81-909F-E4B145563528}" type="pres">
      <dgm:prSet presAssocID="{89C36276-B558-49C4-AEBA-52963B593E8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DBC688E-B61F-4F5D-AFC5-6FF68CAA8D7B}" type="pres">
      <dgm:prSet presAssocID="{89C36276-B558-49C4-AEBA-52963B593E8E}" presName="dummy" presStyleCnt="0"/>
      <dgm:spPr/>
    </dgm:pt>
    <dgm:pt modelId="{9417F8DF-7E42-49ED-9DC2-CBBBE8F20F95}" type="pres">
      <dgm:prSet presAssocID="{36D60CE2-F2B3-4BFA-930B-2B284F3E37B6}" presName="sibTrans" presStyleLbl="sibTrans2D1" presStyleIdx="1" presStyleCnt="6"/>
      <dgm:spPr/>
      <dgm:t>
        <a:bodyPr/>
        <a:lstStyle/>
        <a:p>
          <a:endParaRPr lang="es-ES_tradnl"/>
        </a:p>
      </dgm:t>
    </dgm:pt>
    <dgm:pt modelId="{E68FAD80-3458-4557-AD74-FA6CDDD7E1E6}" type="pres">
      <dgm:prSet presAssocID="{071E31F6-2356-4ABE-8681-3AD27B04E6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C6BAE23-7AE8-4137-B9D4-EE748C47AAF7}" type="pres">
      <dgm:prSet presAssocID="{071E31F6-2356-4ABE-8681-3AD27B04E646}" presName="dummy" presStyleCnt="0"/>
      <dgm:spPr/>
    </dgm:pt>
    <dgm:pt modelId="{93E142EF-1D55-4C25-BD6E-27A33E03EBB7}" type="pres">
      <dgm:prSet presAssocID="{A5449C12-9D4E-485D-A039-8DD325832308}" presName="sibTrans" presStyleLbl="sibTrans2D1" presStyleIdx="2" presStyleCnt="6"/>
      <dgm:spPr/>
      <dgm:t>
        <a:bodyPr/>
        <a:lstStyle/>
        <a:p>
          <a:endParaRPr lang="es-ES_tradnl"/>
        </a:p>
      </dgm:t>
    </dgm:pt>
    <dgm:pt modelId="{2F6B8087-79D5-44C7-94EE-CC0CADB06346}" type="pres">
      <dgm:prSet presAssocID="{C280C0BB-EFED-4B5D-A35C-4B773618BB9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CC034D1-3BE7-4CA2-AA64-5108E4166FF1}" type="pres">
      <dgm:prSet presAssocID="{C280C0BB-EFED-4B5D-A35C-4B773618BB9B}" presName="dummy" presStyleCnt="0"/>
      <dgm:spPr/>
    </dgm:pt>
    <dgm:pt modelId="{021B9F40-E981-4AB9-AF1F-835999A0EDDF}" type="pres">
      <dgm:prSet presAssocID="{9718C6E2-9070-4FD6-A9B2-CA74CB8B899B}" presName="sibTrans" presStyleLbl="sibTrans2D1" presStyleIdx="3" presStyleCnt="6"/>
      <dgm:spPr/>
      <dgm:t>
        <a:bodyPr/>
        <a:lstStyle/>
        <a:p>
          <a:endParaRPr lang="es-ES_tradnl"/>
        </a:p>
      </dgm:t>
    </dgm:pt>
    <dgm:pt modelId="{4884434D-EE9A-4878-BA49-A9B81750BEF8}" type="pres">
      <dgm:prSet presAssocID="{48F7845A-F933-4F68-ACFB-A203A6683F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D4C04A-E1B8-41E0-A3E5-4EBA13F1F587}" type="pres">
      <dgm:prSet presAssocID="{48F7845A-F933-4F68-ACFB-A203A6683F75}" presName="dummy" presStyleCnt="0"/>
      <dgm:spPr/>
    </dgm:pt>
    <dgm:pt modelId="{A2EEBB06-8145-468F-AB61-BE34F7DC101B}" type="pres">
      <dgm:prSet presAssocID="{E30DE5C3-B912-46FB-8C97-C9DCAFDC5317}" presName="sibTrans" presStyleLbl="sibTrans2D1" presStyleIdx="4" presStyleCnt="6"/>
      <dgm:spPr/>
      <dgm:t>
        <a:bodyPr/>
        <a:lstStyle/>
        <a:p>
          <a:endParaRPr lang="es-ES_tradnl"/>
        </a:p>
      </dgm:t>
    </dgm:pt>
    <dgm:pt modelId="{00648964-F43B-4414-B35E-6CB2CC3343D8}" type="pres">
      <dgm:prSet presAssocID="{1F7682A9-8678-435A-8069-11A931D044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D73FCFE-EAD0-4993-87D5-0B30BDD6A056}" type="pres">
      <dgm:prSet presAssocID="{1F7682A9-8678-435A-8069-11A931D044B9}" presName="dummy" presStyleCnt="0"/>
      <dgm:spPr/>
    </dgm:pt>
    <dgm:pt modelId="{584407DD-DFAF-40B3-BB44-EBBC393F0D5E}" type="pres">
      <dgm:prSet presAssocID="{D7D25D5D-7EBB-433E-921D-06ECEC262119}" presName="sibTrans" presStyleLbl="sibTrans2D1" presStyleIdx="5" presStyleCnt="6"/>
      <dgm:spPr/>
      <dgm:t>
        <a:bodyPr/>
        <a:lstStyle/>
        <a:p>
          <a:endParaRPr lang="es-ES_tradnl"/>
        </a:p>
      </dgm:t>
    </dgm:pt>
  </dgm:ptLst>
  <dgm:cxnLst>
    <dgm:cxn modelId="{14331A08-7B26-40C8-BE01-5DB72FF8F047}" srcId="{DC547FCA-2AE3-42EB-9534-64E5804012DC}" destId="{C280C0BB-EFED-4B5D-A35C-4B773618BB9B}" srcOrd="3" destOrd="0" parTransId="{250B3E16-6D8B-44B8-A72C-495097463FD8}" sibTransId="{9718C6E2-9070-4FD6-A9B2-CA74CB8B899B}"/>
    <dgm:cxn modelId="{E9CC115D-7889-F14B-8E87-852FB5D57F8F}" type="presOf" srcId="{89C36276-B558-49C4-AEBA-52963B593E8E}" destId="{8F4DB967-5BD0-4C81-909F-E4B145563528}" srcOrd="0" destOrd="0" presId="urn:microsoft.com/office/officeart/2005/8/layout/radial6"/>
    <dgm:cxn modelId="{CA416B17-2EAF-234A-AD2E-A3E69A92BC32}" type="presOf" srcId="{C280C0BB-EFED-4B5D-A35C-4B773618BB9B}" destId="{2F6B8087-79D5-44C7-94EE-CC0CADB06346}" srcOrd="0" destOrd="0" presId="urn:microsoft.com/office/officeart/2005/8/layout/radial6"/>
    <dgm:cxn modelId="{6F31DE19-72E4-E24B-B802-B07268000B57}" type="presOf" srcId="{071E31F6-2356-4ABE-8681-3AD27B04E646}" destId="{E68FAD80-3458-4557-AD74-FA6CDDD7E1E6}" srcOrd="0" destOrd="0" presId="urn:microsoft.com/office/officeart/2005/8/layout/radial6"/>
    <dgm:cxn modelId="{76021D8D-1E49-2348-A66E-4DD768BB57A6}" type="presOf" srcId="{9718C6E2-9070-4FD6-A9B2-CA74CB8B899B}" destId="{021B9F40-E981-4AB9-AF1F-835999A0EDDF}" srcOrd="0" destOrd="0" presId="urn:microsoft.com/office/officeart/2005/8/layout/radial6"/>
    <dgm:cxn modelId="{3E3B20CC-4354-430E-861B-0E52D1648E53}" srcId="{DC547FCA-2AE3-42EB-9534-64E5804012DC}" destId="{89C36276-B558-49C4-AEBA-52963B593E8E}" srcOrd="1" destOrd="0" parTransId="{F68C54ED-706B-467A-A7FB-917CA443FFC2}" sibTransId="{36D60CE2-F2B3-4BFA-930B-2B284F3E37B6}"/>
    <dgm:cxn modelId="{D8F4FA3C-2052-0149-B480-28EB33AB2C5A}" type="presOf" srcId="{680FE495-78C7-488C-8ECA-E117109BFA74}" destId="{4CE4E40A-B5E0-43DE-B852-8B8F5228C7E5}" srcOrd="0" destOrd="0" presId="urn:microsoft.com/office/officeart/2005/8/layout/radial6"/>
    <dgm:cxn modelId="{E78248EE-FCEF-4435-BAF4-8D8657C014DC}" srcId="{DC547FCA-2AE3-42EB-9534-64E5804012DC}" destId="{680FE495-78C7-488C-8ECA-E117109BFA74}" srcOrd="0" destOrd="0" parTransId="{960990E5-2206-45EF-BD9B-9955E0BFA0A5}" sibTransId="{75531692-C95F-44DE-9DCC-83948176A3ED}"/>
    <dgm:cxn modelId="{680250B5-75EF-294D-B001-BEE2813902B3}" type="presOf" srcId="{48F7845A-F933-4F68-ACFB-A203A6683F75}" destId="{4884434D-EE9A-4878-BA49-A9B81750BEF8}" srcOrd="0" destOrd="0" presId="urn:microsoft.com/office/officeart/2005/8/layout/radial6"/>
    <dgm:cxn modelId="{22C7C28B-3068-4647-9EDD-C2BD0073AFF5}" type="presOf" srcId="{75531692-C95F-44DE-9DCC-83948176A3ED}" destId="{EEB5A87C-B0E6-4C4C-B8D0-48B0A77888CB}" srcOrd="0" destOrd="0" presId="urn:microsoft.com/office/officeart/2005/8/layout/radial6"/>
    <dgm:cxn modelId="{C870BE85-C4F1-7A44-9919-BD6BAC3D2A50}" type="presOf" srcId="{D7D25D5D-7EBB-433E-921D-06ECEC262119}" destId="{584407DD-DFAF-40B3-BB44-EBBC393F0D5E}" srcOrd="0" destOrd="0" presId="urn:microsoft.com/office/officeart/2005/8/layout/radial6"/>
    <dgm:cxn modelId="{6F9FD389-F01B-5E4B-84E8-2380BB817F8A}" type="presOf" srcId="{E30DE5C3-B912-46FB-8C97-C9DCAFDC5317}" destId="{A2EEBB06-8145-468F-AB61-BE34F7DC101B}" srcOrd="0" destOrd="0" presId="urn:microsoft.com/office/officeart/2005/8/layout/radial6"/>
    <dgm:cxn modelId="{6C765573-9D2F-4250-85DF-99BA42BF841F}" srcId="{8BE1F39A-4768-4BBD-BEA5-A1E1C9DDBDD2}" destId="{DC547FCA-2AE3-42EB-9534-64E5804012DC}" srcOrd="0" destOrd="0" parTransId="{64A81111-86FE-4948-A7C8-17ABA8619DCA}" sibTransId="{1126F795-9242-4129-82EB-4A4C080DAD66}"/>
    <dgm:cxn modelId="{A17B5B69-8140-3B43-A71B-7EFC5611A5CC}" type="presOf" srcId="{1F7682A9-8678-435A-8069-11A931D044B9}" destId="{00648964-F43B-4414-B35E-6CB2CC3343D8}" srcOrd="0" destOrd="0" presId="urn:microsoft.com/office/officeart/2005/8/layout/radial6"/>
    <dgm:cxn modelId="{0A60B1FC-3823-4747-9F41-BFE27ACFB5A5}" srcId="{DC547FCA-2AE3-42EB-9534-64E5804012DC}" destId="{071E31F6-2356-4ABE-8681-3AD27B04E646}" srcOrd="2" destOrd="0" parTransId="{E9B9FDC4-7DD7-48FE-8A59-F0D19E27D70B}" sibTransId="{A5449C12-9D4E-485D-A039-8DD325832308}"/>
    <dgm:cxn modelId="{4D39014C-FF6A-436A-9B94-FB28930A4DA1}" srcId="{DC547FCA-2AE3-42EB-9534-64E5804012DC}" destId="{48F7845A-F933-4F68-ACFB-A203A6683F75}" srcOrd="4" destOrd="0" parTransId="{15FA1974-82DB-4DE0-B36C-5D56862AAD57}" sibTransId="{E30DE5C3-B912-46FB-8C97-C9DCAFDC5317}"/>
    <dgm:cxn modelId="{2D09CD22-2DE8-2148-ABD5-7CD5DA7A668B}" type="presOf" srcId="{8BE1F39A-4768-4BBD-BEA5-A1E1C9DDBDD2}" destId="{81572635-6622-4272-B6BF-2770C169CE3F}" srcOrd="0" destOrd="0" presId="urn:microsoft.com/office/officeart/2005/8/layout/radial6"/>
    <dgm:cxn modelId="{A80B743E-0D9F-F444-9F5B-1E59294A0621}" type="presOf" srcId="{A5449C12-9D4E-485D-A039-8DD325832308}" destId="{93E142EF-1D55-4C25-BD6E-27A33E03EBB7}" srcOrd="0" destOrd="0" presId="urn:microsoft.com/office/officeart/2005/8/layout/radial6"/>
    <dgm:cxn modelId="{A0AB1BD5-CF11-3E4E-9BAA-84DB5314A3FE}" type="presOf" srcId="{DC547FCA-2AE3-42EB-9534-64E5804012DC}" destId="{41364801-8705-453E-AA59-A7643DA657F3}" srcOrd="0" destOrd="0" presId="urn:microsoft.com/office/officeart/2005/8/layout/radial6"/>
    <dgm:cxn modelId="{E26E6511-E781-3845-922B-D600B51AC8CD}" type="presOf" srcId="{36D60CE2-F2B3-4BFA-930B-2B284F3E37B6}" destId="{9417F8DF-7E42-49ED-9DC2-CBBBE8F20F95}" srcOrd="0" destOrd="0" presId="urn:microsoft.com/office/officeart/2005/8/layout/radial6"/>
    <dgm:cxn modelId="{5C53B9A8-33CA-474E-9821-1196BFAA7007}" srcId="{DC547FCA-2AE3-42EB-9534-64E5804012DC}" destId="{1F7682A9-8678-435A-8069-11A931D044B9}" srcOrd="5" destOrd="0" parTransId="{DD78E7EC-E170-4665-9D5D-FC7111E5A2EE}" sibTransId="{D7D25D5D-7EBB-433E-921D-06ECEC262119}"/>
    <dgm:cxn modelId="{D3DACE2A-8054-6745-BB03-E1C9971978DC}" type="presParOf" srcId="{81572635-6622-4272-B6BF-2770C169CE3F}" destId="{41364801-8705-453E-AA59-A7643DA657F3}" srcOrd="0" destOrd="0" presId="urn:microsoft.com/office/officeart/2005/8/layout/radial6"/>
    <dgm:cxn modelId="{7604B3A1-047E-F74B-9A6B-EA13A404AFE2}" type="presParOf" srcId="{81572635-6622-4272-B6BF-2770C169CE3F}" destId="{4CE4E40A-B5E0-43DE-B852-8B8F5228C7E5}" srcOrd="1" destOrd="0" presId="urn:microsoft.com/office/officeart/2005/8/layout/radial6"/>
    <dgm:cxn modelId="{70BB5C39-F6AD-4A49-872B-7E329AB73C54}" type="presParOf" srcId="{81572635-6622-4272-B6BF-2770C169CE3F}" destId="{67C023E0-EAC5-4704-A395-0E2AFBC12E3C}" srcOrd="2" destOrd="0" presId="urn:microsoft.com/office/officeart/2005/8/layout/radial6"/>
    <dgm:cxn modelId="{08D6E9CF-079E-9E42-A336-02D8E0EFBE30}" type="presParOf" srcId="{81572635-6622-4272-B6BF-2770C169CE3F}" destId="{EEB5A87C-B0E6-4C4C-B8D0-48B0A77888CB}" srcOrd="3" destOrd="0" presId="urn:microsoft.com/office/officeart/2005/8/layout/radial6"/>
    <dgm:cxn modelId="{49B175C5-C1A1-2449-AC58-325AD4056E1D}" type="presParOf" srcId="{81572635-6622-4272-B6BF-2770C169CE3F}" destId="{8F4DB967-5BD0-4C81-909F-E4B145563528}" srcOrd="4" destOrd="0" presId="urn:microsoft.com/office/officeart/2005/8/layout/radial6"/>
    <dgm:cxn modelId="{313A53A2-0EA1-D644-8554-B18C9706FFF4}" type="presParOf" srcId="{81572635-6622-4272-B6BF-2770C169CE3F}" destId="{5DBC688E-B61F-4F5D-AFC5-6FF68CAA8D7B}" srcOrd="5" destOrd="0" presId="urn:microsoft.com/office/officeart/2005/8/layout/radial6"/>
    <dgm:cxn modelId="{F18B0949-38E3-234B-8A23-CD9FFE381C5B}" type="presParOf" srcId="{81572635-6622-4272-B6BF-2770C169CE3F}" destId="{9417F8DF-7E42-49ED-9DC2-CBBBE8F20F95}" srcOrd="6" destOrd="0" presId="urn:microsoft.com/office/officeart/2005/8/layout/radial6"/>
    <dgm:cxn modelId="{D3B4E338-5DD5-8F43-94E0-D25F0FC80E3F}" type="presParOf" srcId="{81572635-6622-4272-B6BF-2770C169CE3F}" destId="{E68FAD80-3458-4557-AD74-FA6CDDD7E1E6}" srcOrd="7" destOrd="0" presId="urn:microsoft.com/office/officeart/2005/8/layout/radial6"/>
    <dgm:cxn modelId="{EC5EE717-74BA-1440-9882-EB88CCE0115F}" type="presParOf" srcId="{81572635-6622-4272-B6BF-2770C169CE3F}" destId="{2C6BAE23-7AE8-4137-B9D4-EE748C47AAF7}" srcOrd="8" destOrd="0" presId="urn:microsoft.com/office/officeart/2005/8/layout/radial6"/>
    <dgm:cxn modelId="{21C8F0B6-C648-5C41-9B1C-BD7A3BDBB2C1}" type="presParOf" srcId="{81572635-6622-4272-B6BF-2770C169CE3F}" destId="{93E142EF-1D55-4C25-BD6E-27A33E03EBB7}" srcOrd="9" destOrd="0" presId="urn:microsoft.com/office/officeart/2005/8/layout/radial6"/>
    <dgm:cxn modelId="{4263D17B-B582-3C45-9413-EAE4C96ADB74}" type="presParOf" srcId="{81572635-6622-4272-B6BF-2770C169CE3F}" destId="{2F6B8087-79D5-44C7-94EE-CC0CADB06346}" srcOrd="10" destOrd="0" presId="urn:microsoft.com/office/officeart/2005/8/layout/radial6"/>
    <dgm:cxn modelId="{D60DABD3-8F08-0140-8752-6887BEC35491}" type="presParOf" srcId="{81572635-6622-4272-B6BF-2770C169CE3F}" destId="{CCC034D1-3BE7-4CA2-AA64-5108E4166FF1}" srcOrd="11" destOrd="0" presId="urn:microsoft.com/office/officeart/2005/8/layout/radial6"/>
    <dgm:cxn modelId="{7AD6C2BE-C7FA-8C45-8D96-BF539B6FDC6E}" type="presParOf" srcId="{81572635-6622-4272-B6BF-2770C169CE3F}" destId="{021B9F40-E981-4AB9-AF1F-835999A0EDDF}" srcOrd="12" destOrd="0" presId="urn:microsoft.com/office/officeart/2005/8/layout/radial6"/>
    <dgm:cxn modelId="{70DD33DD-DB92-ED40-9561-FCA118F3A35B}" type="presParOf" srcId="{81572635-6622-4272-B6BF-2770C169CE3F}" destId="{4884434D-EE9A-4878-BA49-A9B81750BEF8}" srcOrd="13" destOrd="0" presId="urn:microsoft.com/office/officeart/2005/8/layout/radial6"/>
    <dgm:cxn modelId="{6F93ED10-FDBC-C546-9CD8-7AB0EE5FC036}" type="presParOf" srcId="{81572635-6622-4272-B6BF-2770C169CE3F}" destId="{01D4C04A-E1B8-41E0-A3E5-4EBA13F1F587}" srcOrd="14" destOrd="0" presId="urn:microsoft.com/office/officeart/2005/8/layout/radial6"/>
    <dgm:cxn modelId="{101A4413-F79C-734E-AF55-90921EE648DA}" type="presParOf" srcId="{81572635-6622-4272-B6BF-2770C169CE3F}" destId="{A2EEBB06-8145-468F-AB61-BE34F7DC101B}" srcOrd="15" destOrd="0" presId="urn:microsoft.com/office/officeart/2005/8/layout/radial6"/>
    <dgm:cxn modelId="{60030F34-FEFA-AF47-A784-B8D6D235CFBB}" type="presParOf" srcId="{81572635-6622-4272-B6BF-2770C169CE3F}" destId="{00648964-F43B-4414-B35E-6CB2CC3343D8}" srcOrd="16" destOrd="0" presId="urn:microsoft.com/office/officeart/2005/8/layout/radial6"/>
    <dgm:cxn modelId="{9E781DC4-7F15-744F-9424-5E567F23F985}" type="presParOf" srcId="{81572635-6622-4272-B6BF-2770C169CE3F}" destId="{3D73FCFE-EAD0-4993-87D5-0B30BDD6A056}" srcOrd="17" destOrd="0" presId="urn:microsoft.com/office/officeart/2005/8/layout/radial6"/>
    <dgm:cxn modelId="{FA840215-532F-C346-AFBA-581CAF06D161}" type="presParOf" srcId="{81572635-6622-4272-B6BF-2770C169CE3F}" destId="{584407DD-DFAF-40B3-BB44-EBBC393F0D5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E1F39A-4768-4BBD-BEA5-A1E1C9DDBDD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80FE495-78C7-488C-8ECA-E117109BFA74}">
      <dgm:prSet phldrT="[Texto]"/>
      <dgm:spPr/>
      <dgm:t>
        <a:bodyPr/>
        <a:lstStyle/>
        <a:p>
          <a:r>
            <a:rPr lang="es-ES" dirty="0" smtClean="0"/>
            <a:t>Explorando nuevos caminos</a:t>
          </a:r>
          <a:endParaRPr lang="es-ES_tradnl" dirty="0"/>
        </a:p>
      </dgm:t>
    </dgm:pt>
    <dgm:pt modelId="{960990E5-2206-45EF-BD9B-9955E0BFA0A5}" type="parTrans" cxnId="{E78248EE-FCEF-4435-BAF4-8D8657C014DC}">
      <dgm:prSet/>
      <dgm:spPr/>
      <dgm:t>
        <a:bodyPr/>
        <a:lstStyle/>
        <a:p>
          <a:endParaRPr lang="es-ES_tradnl"/>
        </a:p>
      </dgm:t>
    </dgm:pt>
    <dgm:pt modelId="{75531692-C95F-44DE-9DCC-83948176A3ED}" type="sibTrans" cxnId="{E78248EE-FCEF-4435-BAF4-8D8657C014DC}">
      <dgm:prSet/>
      <dgm:spPr/>
      <dgm:t>
        <a:bodyPr/>
        <a:lstStyle/>
        <a:p>
          <a:endParaRPr lang="es-ES_tradnl"/>
        </a:p>
      </dgm:t>
    </dgm:pt>
    <dgm:pt modelId="{89C36276-B558-49C4-AEBA-52963B593E8E}">
      <dgm:prSet phldrT="[Texto]"/>
      <dgm:spPr/>
      <dgm:t>
        <a:bodyPr/>
        <a:lstStyle/>
        <a:p>
          <a:r>
            <a:rPr lang="es-ES" dirty="0" smtClean="0"/>
            <a:t>De la información a la acción</a:t>
          </a:r>
          <a:endParaRPr lang="es-ES_tradnl" dirty="0"/>
        </a:p>
      </dgm:t>
    </dgm:pt>
    <dgm:pt modelId="{F68C54ED-706B-467A-A7FB-917CA443FFC2}" type="parTrans" cxnId="{3E3B20CC-4354-430E-861B-0E52D1648E53}">
      <dgm:prSet/>
      <dgm:spPr/>
      <dgm:t>
        <a:bodyPr/>
        <a:lstStyle/>
        <a:p>
          <a:endParaRPr lang="es-ES_tradnl"/>
        </a:p>
      </dgm:t>
    </dgm:pt>
    <dgm:pt modelId="{36D60CE2-F2B3-4BFA-930B-2B284F3E37B6}" type="sibTrans" cxnId="{3E3B20CC-4354-430E-861B-0E52D1648E53}">
      <dgm:prSet/>
      <dgm:spPr/>
      <dgm:t>
        <a:bodyPr/>
        <a:lstStyle/>
        <a:p>
          <a:endParaRPr lang="es-ES_tradnl"/>
        </a:p>
      </dgm:t>
    </dgm:pt>
    <dgm:pt modelId="{071E31F6-2356-4ABE-8681-3AD27B04E646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De la acción a la reflexión</a:t>
          </a:r>
          <a:endParaRPr lang="es-ES_tradnl" dirty="0">
            <a:solidFill>
              <a:srgbClr val="FFFF00"/>
            </a:solidFill>
          </a:endParaRPr>
        </a:p>
      </dgm:t>
    </dgm:pt>
    <dgm:pt modelId="{E9B9FDC4-7DD7-48FE-8A59-F0D19E27D70B}" type="parTrans" cxnId="{0A60B1FC-3823-4747-9F41-BFE27ACFB5A5}">
      <dgm:prSet/>
      <dgm:spPr/>
      <dgm:t>
        <a:bodyPr/>
        <a:lstStyle/>
        <a:p>
          <a:endParaRPr lang="es-ES_tradnl"/>
        </a:p>
      </dgm:t>
    </dgm:pt>
    <dgm:pt modelId="{A5449C12-9D4E-485D-A039-8DD325832308}" type="sibTrans" cxnId="{0A60B1FC-3823-4747-9F41-BFE27ACFB5A5}">
      <dgm:prSet/>
      <dgm:spPr/>
      <dgm:t>
        <a:bodyPr/>
        <a:lstStyle/>
        <a:p>
          <a:endParaRPr lang="es-ES_tradnl"/>
        </a:p>
      </dgm:t>
    </dgm:pt>
    <dgm:pt modelId="{C280C0BB-EFED-4B5D-A35C-4B773618BB9B}">
      <dgm:prSet phldrT="[Texto]"/>
      <dgm:spPr/>
      <dgm:t>
        <a:bodyPr/>
        <a:lstStyle/>
        <a:p>
          <a:r>
            <a:rPr lang="es-ES" dirty="0" smtClean="0"/>
            <a:t>Aprendizaje</a:t>
          </a:r>
        </a:p>
        <a:p>
          <a:r>
            <a:rPr lang="es-ES" dirty="0" smtClean="0"/>
            <a:t>Invisible al</a:t>
          </a:r>
        </a:p>
        <a:p>
          <a:r>
            <a:rPr lang="es-ES" dirty="0" smtClean="0"/>
            <a:t>Aprendizaje visible</a:t>
          </a:r>
          <a:endParaRPr lang="es-ES_tradnl" dirty="0"/>
        </a:p>
      </dgm:t>
    </dgm:pt>
    <dgm:pt modelId="{250B3E16-6D8B-44B8-A72C-495097463FD8}" type="parTrans" cxnId="{14331A08-7B26-40C8-BE01-5DB72FF8F047}">
      <dgm:prSet/>
      <dgm:spPr/>
      <dgm:t>
        <a:bodyPr/>
        <a:lstStyle/>
        <a:p>
          <a:endParaRPr lang="es-ES_tradnl"/>
        </a:p>
      </dgm:t>
    </dgm:pt>
    <dgm:pt modelId="{9718C6E2-9070-4FD6-A9B2-CA74CB8B899B}" type="sibTrans" cxnId="{14331A08-7B26-40C8-BE01-5DB72FF8F047}">
      <dgm:prSet/>
      <dgm:spPr/>
      <dgm:t>
        <a:bodyPr/>
        <a:lstStyle/>
        <a:p>
          <a:endParaRPr lang="es-ES_tradnl"/>
        </a:p>
      </dgm:t>
    </dgm:pt>
    <dgm:pt modelId="{48F7845A-F933-4F68-ACFB-A203A6683F75}">
      <dgm:prSet phldrT="[Texto]"/>
      <dgm:spPr/>
      <dgm:t>
        <a:bodyPr/>
        <a:lstStyle/>
        <a:p>
          <a:r>
            <a:rPr lang="es-ES" dirty="0" smtClean="0"/>
            <a:t>Tendencias:</a:t>
          </a:r>
        </a:p>
        <a:p>
          <a:r>
            <a:rPr lang="es-ES" dirty="0" smtClean="0"/>
            <a:t>Un punto de encuentro</a:t>
          </a:r>
          <a:endParaRPr lang="es-ES_tradnl" dirty="0"/>
        </a:p>
      </dgm:t>
    </dgm:pt>
    <dgm:pt modelId="{15FA1974-82DB-4DE0-B36C-5D56862AAD57}" type="parTrans" cxnId="{4D39014C-FF6A-436A-9B94-FB28930A4DA1}">
      <dgm:prSet/>
      <dgm:spPr/>
      <dgm:t>
        <a:bodyPr/>
        <a:lstStyle/>
        <a:p>
          <a:endParaRPr lang="es-ES_tradnl"/>
        </a:p>
      </dgm:t>
    </dgm:pt>
    <dgm:pt modelId="{E30DE5C3-B912-46FB-8C97-C9DCAFDC5317}" type="sibTrans" cxnId="{4D39014C-FF6A-436A-9B94-FB28930A4DA1}">
      <dgm:prSet/>
      <dgm:spPr/>
      <dgm:t>
        <a:bodyPr/>
        <a:lstStyle/>
        <a:p>
          <a:endParaRPr lang="es-ES_tradnl"/>
        </a:p>
      </dgm:t>
    </dgm:pt>
    <dgm:pt modelId="{1F7682A9-8678-435A-8069-11A931D044B9}">
      <dgm:prSet phldrT="[Texto]"/>
      <dgm:spPr/>
      <dgm:t>
        <a:bodyPr/>
        <a:lstStyle/>
        <a:p>
          <a:r>
            <a:rPr lang="es-ES" dirty="0" smtClean="0"/>
            <a:t>Renovar el compromiso con la innovación</a:t>
          </a:r>
          <a:endParaRPr lang="es-ES_tradnl" dirty="0"/>
        </a:p>
      </dgm:t>
    </dgm:pt>
    <dgm:pt modelId="{DD78E7EC-E170-4665-9D5D-FC7111E5A2EE}" type="parTrans" cxnId="{5C53B9A8-33CA-474E-9821-1196BFAA7007}">
      <dgm:prSet/>
      <dgm:spPr/>
      <dgm:t>
        <a:bodyPr/>
        <a:lstStyle/>
        <a:p>
          <a:endParaRPr lang="es-ES_tradnl"/>
        </a:p>
      </dgm:t>
    </dgm:pt>
    <dgm:pt modelId="{D7D25D5D-7EBB-433E-921D-06ECEC262119}" type="sibTrans" cxnId="{5C53B9A8-33CA-474E-9821-1196BFAA7007}">
      <dgm:prSet/>
      <dgm:spPr/>
      <dgm:t>
        <a:bodyPr/>
        <a:lstStyle/>
        <a:p>
          <a:endParaRPr lang="es-ES_tradnl"/>
        </a:p>
      </dgm:t>
    </dgm:pt>
    <dgm:pt modelId="{DC547FCA-2AE3-42EB-9534-64E5804012DC}">
      <dgm:prSet phldrT="[Texto]"/>
      <dgm:spPr/>
      <dgm:t>
        <a:bodyPr/>
        <a:lstStyle/>
        <a:p>
          <a:r>
            <a:rPr lang="es-ES" dirty="0" smtClean="0"/>
            <a:t>Ideas claves</a:t>
          </a:r>
          <a:endParaRPr lang="es-ES_tradnl" dirty="0"/>
        </a:p>
      </dgm:t>
    </dgm:pt>
    <dgm:pt modelId="{1126F795-9242-4129-82EB-4A4C080DAD66}" type="sibTrans" cxnId="{6C765573-9D2F-4250-85DF-99BA42BF841F}">
      <dgm:prSet/>
      <dgm:spPr/>
      <dgm:t>
        <a:bodyPr/>
        <a:lstStyle/>
        <a:p>
          <a:endParaRPr lang="es-ES_tradnl"/>
        </a:p>
      </dgm:t>
    </dgm:pt>
    <dgm:pt modelId="{64A81111-86FE-4948-A7C8-17ABA8619DCA}" type="parTrans" cxnId="{6C765573-9D2F-4250-85DF-99BA42BF841F}">
      <dgm:prSet/>
      <dgm:spPr/>
      <dgm:t>
        <a:bodyPr/>
        <a:lstStyle/>
        <a:p>
          <a:endParaRPr lang="es-ES_tradnl"/>
        </a:p>
      </dgm:t>
    </dgm:pt>
    <dgm:pt modelId="{81572635-6622-4272-B6BF-2770C169CE3F}" type="pres">
      <dgm:prSet presAssocID="{8BE1F39A-4768-4BBD-BEA5-A1E1C9DDBD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1364801-8705-453E-AA59-A7643DA657F3}" type="pres">
      <dgm:prSet presAssocID="{DC547FCA-2AE3-42EB-9534-64E5804012DC}" presName="centerShape" presStyleLbl="node0" presStyleIdx="0" presStyleCnt="1"/>
      <dgm:spPr/>
      <dgm:t>
        <a:bodyPr/>
        <a:lstStyle/>
        <a:p>
          <a:endParaRPr lang="es-ES_tradnl"/>
        </a:p>
      </dgm:t>
    </dgm:pt>
    <dgm:pt modelId="{4CE4E40A-B5E0-43DE-B852-8B8F5228C7E5}" type="pres">
      <dgm:prSet presAssocID="{680FE495-78C7-488C-8ECA-E117109BFA7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7C023E0-EAC5-4704-A395-0E2AFBC12E3C}" type="pres">
      <dgm:prSet presAssocID="{680FE495-78C7-488C-8ECA-E117109BFA74}" presName="dummy" presStyleCnt="0"/>
      <dgm:spPr/>
    </dgm:pt>
    <dgm:pt modelId="{EEB5A87C-B0E6-4C4C-B8D0-48B0A77888CB}" type="pres">
      <dgm:prSet presAssocID="{75531692-C95F-44DE-9DCC-83948176A3ED}" presName="sibTrans" presStyleLbl="sibTrans2D1" presStyleIdx="0" presStyleCnt="6"/>
      <dgm:spPr/>
      <dgm:t>
        <a:bodyPr/>
        <a:lstStyle/>
        <a:p>
          <a:endParaRPr lang="es-ES_tradnl"/>
        </a:p>
      </dgm:t>
    </dgm:pt>
    <dgm:pt modelId="{8F4DB967-5BD0-4C81-909F-E4B145563528}" type="pres">
      <dgm:prSet presAssocID="{89C36276-B558-49C4-AEBA-52963B593E8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DBC688E-B61F-4F5D-AFC5-6FF68CAA8D7B}" type="pres">
      <dgm:prSet presAssocID="{89C36276-B558-49C4-AEBA-52963B593E8E}" presName="dummy" presStyleCnt="0"/>
      <dgm:spPr/>
    </dgm:pt>
    <dgm:pt modelId="{9417F8DF-7E42-49ED-9DC2-CBBBE8F20F95}" type="pres">
      <dgm:prSet presAssocID="{36D60CE2-F2B3-4BFA-930B-2B284F3E37B6}" presName="sibTrans" presStyleLbl="sibTrans2D1" presStyleIdx="1" presStyleCnt="6"/>
      <dgm:spPr/>
      <dgm:t>
        <a:bodyPr/>
        <a:lstStyle/>
        <a:p>
          <a:endParaRPr lang="es-ES_tradnl"/>
        </a:p>
      </dgm:t>
    </dgm:pt>
    <dgm:pt modelId="{E68FAD80-3458-4557-AD74-FA6CDDD7E1E6}" type="pres">
      <dgm:prSet presAssocID="{071E31F6-2356-4ABE-8681-3AD27B04E6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C6BAE23-7AE8-4137-B9D4-EE748C47AAF7}" type="pres">
      <dgm:prSet presAssocID="{071E31F6-2356-4ABE-8681-3AD27B04E646}" presName="dummy" presStyleCnt="0"/>
      <dgm:spPr/>
    </dgm:pt>
    <dgm:pt modelId="{93E142EF-1D55-4C25-BD6E-27A33E03EBB7}" type="pres">
      <dgm:prSet presAssocID="{A5449C12-9D4E-485D-A039-8DD325832308}" presName="sibTrans" presStyleLbl="sibTrans2D1" presStyleIdx="2" presStyleCnt="6"/>
      <dgm:spPr/>
      <dgm:t>
        <a:bodyPr/>
        <a:lstStyle/>
        <a:p>
          <a:endParaRPr lang="es-ES_tradnl"/>
        </a:p>
      </dgm:t>
    </dgm:pt>
    <dgm:pt modelId="{2F6B8087-79D5-44C7-94EE-CC0CADB06346}" type="pres">
      <dgm:prSet presAssocID="{C280C0BB-EFED-4B5D-A35C-4B773618BB9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CC034D1-3BE7-4CA2-AA64-5108E4166FF1}" type="pres">
      <dgm:prSet presAssocID="{C280C0BB-EFED-4B5D-A35C-4B773618BB9B}" presName="dummy" presStyleCnt="0"/>
      <dgm:spPr/>
    </dgm:pt>
    <dgm:pt modelId="{021B9F40-E981-4AB9-AF1F-835999A0EDDF}" type="pres">
      <dgm:prSet presAssocID="{9718C6E2-9070-4FD6-A9B2-CA74CB8B899B}" presName="sibTrans" presStyleLbl="sibTrans2D1" presStyleIdx="3" presStyleCnt="6"/>
      <dgm:spPr/>
      <dgm:t>
        <a:bodyPr/>
        <a:lstStyle/>
        <a:p>
          <a:endParaRPr lang="es-ES_tradnl"/>
        </a:p>
      </dgm:t>
    </dgm:pt>
    <dgm:pt modelId="{4884434D-EE9A-4878-BA49-A9B81750BEF8}" type="pres">
      <dgm:prSet presAssocID="{48F7845A-F933-4F68-ACFB-A203A6683F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D4C04A-E1B8-41E0-A3E5-4EBA13F1F587}" type="pres">
      <dgm:prSet presAssocID="{48F7845A-F933-4F68-ACFB-A203A6683F75}" presName="dummy" presStyleCnt="0"/>
      <dgm:spPr/>
    </dgm:pt>
    <dgm:pt modelId="{A2EEBB06-8145-468F-AB61-BE34F7DC101B}" type="pres">
      <dgm:prSet presAssocID="{E30DE5C3-B912-46FB-8C97-C9DCAFDC5317}" presName="sibTrans" presStyleLbl="sibTrans2D1" presStyleIdx="4" presStyleCnt="6"/>
      <dgm:spPr/>
      <dgm:t>
        <a:bodyPr/>
        <a:lstStyle/>
        <a:p>
          <a:endParaRPr lang="es-ES_tradnl"/>
        </a:p>
      </dgm:t>
    </dgm:pt>
    <dgm:pt modelId="{00648964-F43B-4414-B35E-6CB2CC3343D8}" type="pres">
      <dgm:prSet presAssocID="{1F7682A9-8678-435A-8069-11A931D044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D73FCFE-EAD0-4993-87D5-0B30BDD6A056}" type="pres">
      <dgm:prSet presAssocID="{1F7682A9-8678-435A-8069-11A931D044B9}" presName="dummy" presStyleCnt="0"/>
      <dgm:spPr/>
    </dgm:pt>
    <dgm:pt modelId="{584407DD-DFAF-40B3-BB44-EBBC393F0D5E}" type="pres">
      <dgm:prSet presAssocID="{D7D25D5D-7EBB-433E-921D-06ECEC262119}" presName="sibTrans" presStyleLbl="sibTrans2D1" presStyleIdx="5" presStyleCnt="6"/>
      <dgm:spPr/>
      <dgm:t>
        <a:bodyPr/>
        <a:lstStyle/>
        <a:p>
          <a:endParaRPr lang="es-ES_tradnl"/>
        </a:p>
      </dgm:t>
    </dgm:pt>
  </dgm:ptLst>
  <dgm:cxnLst>
    <dgm:cxn modelId="{5934F7E0-D070-044B-BBEF-81B8A0B5E527}" type="presOf" srcId="{9718C6E2-9070-4FD6-A9B2-CA74CB8B899B}" destId="{021B9F40-E981-4AB9-AF1F-835999A0EDDF}" srcOrd="0" destOrd="0" presId="urn:microsoft.com/office/officeart/2005/8/layout/radial6"/>
    <dgm:cxn modelId="{14331A08-7B26-40C8-BE01-5DB72FF8F047}" srcId="{DC547FCA-2AE3-42EB-9534-64E5804012DC}" destId="{C280C0BB-EFED-4B5D-A35C-4B773618BB9B}" srcOrd="3" destOrd="0" parTransId="{250B3E16-6D8B-44B8-A72C-495097463FD8}" sibTransId="{9718C6E2-9070-4FD6-A9B2-CA74CB8B899B}"/>
    <dgm:cxn modelId="{C453CA88-BDDD-7046-B30E-066C59515BD6}" type="presOf" srcId="{680FE495-78C7-488C-8ECA-E117109BFA74}" destId="{4CE4E40A-B5E0-43DE-B852-8B8F5228C7E5}" srcOrd="0" destOrd="0" presId="urn:microsoft.com/office/officeart/2005/8/layout/radial6"/>
    <dgm:cxn modelId="{1709F9DB-211B-5147-B449-7AC11254BC2B}" type="presOf" srcId="{1F7682A9-8678-435A-8069-11A931D044B9}" destId="{00648964-F43B-4414-B35E-6CB2CC3343D8}" srcOrd="0" destOrd="0" presId="urn:microsoft.com/office/officeart/2005/8/layout/radial6"/>
    <dgm:cxn modelId="{BFA94E19-B9FD-5043-A4CF-8FA296DB716F}" type="presOf" srcId="{48F7845A-F933-4F68-ACFB-A203A6683F75}" destId="{4884434D-EE9A-4878-BA49-A9B81750BEF8}" srcOrd="0" destOrd="0" presId="urn:microsoft.com/office/officeart/2005/8/layout/radial6"/>
    <dgm:cxn modelId="{3E3B20CC-4354-430E-861B-0E52D1648E53}" srcId="{DC547FCA-2AE3-42EB-9534-64E5804012DC}" destId="{89C36276-B558-49C4-AEBA-52963B593E8E}" srcOrd="1" destOrd="0" parTransId="{F68C54ED-706B-467A-A7FB-917CA443FFC2}" sibTransId="{36D60CE2-F2B3-4BFA-930B-2B284F3E37B6}"/>
    <dgm:cxn modelId="{B486580E-7A54-3A45-872D-348A20D755FE}" type="presOf" srcId="{36D60CE2-F2B3-4BFA-930B-2B284F3E37B6}" destId="{9417F8DF-7E42-49ED-9DC2-CBBBE8F20F95}" srcOrd="0" destOrd="0" presId="urn:microsoft.com/office/officeart/2005/8/layout/radial6"/>
    <dgm:cxn modelId="{78BB896D-95A5-8C47-B25E-43D49EB13BDB}" type="presOf" srcId="{071E31F6-2356-4ABE-8681-3AD27B04E646}" destId="{E68FAD80-3458-4557-AD74-FA6CDDD7E1E6}" srcOrd="0" destOrd="0" presId="urn:microsoft.com/office/officeart/2005/8/layout/radial6"/>
    <dgm:cxn modelId="{E78248EE-FCEF-4435-BAF4-8D8657C014DC}" srcId="{DC547FCA-2AE3-42EB-9534-64E5804012DC}" destId="{680FE495-78C7-488C-8ECA-E117109BFA74}" srcOrd="0" destOrd="0" parTransId="{960990E5-2206-45EF-BD9B-9955E0BFA0A5}" sibTransId="{75531692-C95F-44DE-9DCC-83948176A3ED}"/>
    <dgm:cxn modelId="{B6EBF1C2-603F-9342-BC6E-97059CFB52C7}" type="presOf" srcId="{DC547FCA-2AE3-42EB-9534-64E5804012DC}" destId="{41364801-8705-453E-AA59-A7643DA657F3}" srcOrd="0" destOrd="0" presId="urn:microsoft.com/office/officeart/2005/8/layout/radial6"/>
    <dgm:cxn modelId="{94C20F19-BEEB-8449-8C25-2FC7C239BEC9}" type="presOf" srcId="{D7D25D5D-7EBB-433E-921D-06ECEC262119}" destId="{584407DD-DFAF-40B3-BB44-EBBC393F0D5E}" srcOrd="0" destOrd="0" presId="urn:microsoft.com/office/officeart/2005/8/layout/radial6"/>
    <dgm:cxn modelId="{BFAFD268-1055-4440-B74E-C1C84E5C649A}" type="presOf" srcId="{8BE1F39A-4768-4BBD-BEA5-A1E1C9DDBDD2}" destId="{81572635-6622-4272-B6BF-2770C169CE3F}" srcOrd="0" destOrd="0" presId="urn:microsoft.com/office/officeart/2005/8/layout/radial6"/>
    <dgm:cxn modelId="{A9F9FE16-01FF-634E-85B3-28CC91AA8C2C}" type="presOf" srcId="{E30DE5C3-B912-46FB-8C97-C9DCAFDC5317}" destId="{A2EEBB06-8145-468F-AB61-BE34F7DC101B}" srcOrd="0" destOrd="0" presId="urn:microsoft.com/office/officeart/2005/8/layout/radial6"/>
    <dgm:cxn modelId="{DBD73827-0F70-6543-A4A5-6D8A2021F8C5}" type="presOf" srcId="{A5449C12-9D4E-485D-A039-8DD325832308}" destId="{93E142EF-1D55-4C25-BD6E-27A33E03EBB7}" srcOrd="0" destOrd="0" presId="urn:microsoft.com/office/officeart/2005/8/layout/radial6"/>
    <dgm:cxn modelId="{6C765573-9D2F-4250-85DF-99BA42BF841F}" srcId="{8BE1F39A-4768-4BBD-BEA5-A1E1C9DDBDD2}" destId="{DC547FCA-2AE3-42EB-9534-64E5804012DC}" srcOrd="0" destOrd="0" parTransId="{64A81111-86FE-4948-A7C8-17ABA8619DCA}" sibTransId="{1126F795-9242-4129-82EB-4A4C080DAD66}"/>
    <dgm:cxn modelId="{4D39014C-FF6A-436A-9B94-FB28930A4DA1}" srcId="{DC547FCA-2AE3-42EB-9534-64E5804012DC}" destId="{48F7845A-F933-4F68-ACFB-A203A6683F75}" srcOrd="4" destOrd="0" parTransId="{15FA1974-82DB-4DE0-B36C-5D56862AAD57}" sibTransId="{E30DE5C3-B912-46FB-8C97-C9DCAFDC5317}"/>
    <dgm:cxn modelId="{0A60B1FC-3823-4747-9F41-BFE27ACFB5A5}" srcId="{DC547FCA-2AE3-42EB-9534-64E5804012DC}" destId="{071E31F6-2356-4ABE-8681-3AD27B04E646}" srcOrd="2" destOrd="0" parTransId="{E9B9FDC4-7DD7-48FE-8A59-F0D19E27D70B}" sibTransId="{A5449C12-9D4E-485D-A039-8DD325832308}"/>
    <dgm:cxn modelId="{E0FEE7C6-7E59-8B49-9ED1-9197B9711963}" type="presOf" srcId="{75531692-C95F-44DE-9DCC-83948176A3ED}" destId="{EEB5A87C-B0E6-4C4C-B8D0-48B0A77888CB}" srcOrd="0" destOrd="0" presId="urn:microsoft.com/office/officeart/2005/8/layout/radial6"/>
    <dgm:cxn modelId="{6A1903E7-203D-FA40-A8C4-FCAF92CB376D}" type="presOf" srcId="{C280C0BB-EFED-4B5D-A35C-4B773618BB9B}" destId="{2F6B8087-79D5-44C7-94EE-CC0CADB06346}" srcOrd="0" destOrd="0" presId="urn:microsoft.com/office/officeart/2005/8/layout/radial6"/>
    <dgm:cxn modelId="{169E4618-D76C-E446-83EF-698CB3BD91C3}" type="presOf" srcId="{89C36276-B558-49C4-AEBA-52963B593E8E}" destId="{8F4DB967-5BD0-4C81-909F-E4B145563528}" srcOrd="0" destOrd="0" presId="urn:microsoft.com/office/officeart/2005/8/layout/radial6"/>
    <dgm:cxn modelId="{5C53B9A8-33CA-474E-9821-1196BFAA7007}" srcId="{DC547FCA-2AE3-42EB-9534-64E5804012DC}" destId="{1F7682A9-8678-435A-8069-11A931D044B9}" srcOrd="5" destOrd="0" parTransId="{DD78E7EC-E170-4665-9D5D-FC7111E5A2EE}" sibTransId="{D7D25D5D-7EBB-433E-921D-06ECEC262119}"/>
    <dgm:cxn modelId="{EAE2010E-DD57-8644-B0E1-52DC81BF2833}" type="presParOf" srcId="{81572635-6622-4272-B6BF-2770C169CE3F}" destId="{41364801-8705-453E-AA59-A7643DA657F3}" srcOrd="0" destOrd="0" presId="urn:microsoft.com/office/officeart/2005/8/layout/radial6"/>
    <dgm:cxn modelId="{E6BAF067-581F-5B40-BE8F-1EC69E98A8B3}" type="presParOf" srcId="{81572635-6622-4272-B6BF-2770C169CE3F}" destId="{4CE4E40A-B5E0-43DE-B852-8B8F5228C7E5}" srcOrd="1" destOrd="0" presId="urn:microsoft.com/office/officeart/2005/8/layout/radial6"/>
    <dgm:cxn modelId="{63B3EFDF-2FE1-0A47-BB15-6DEF3D2B1220}" type="presParOf" srcId="{81572635-6622-4272-B6BF-2770C169CE3F}" destId="{67C023E0-EAC5-4704-A395-0E2AFBC12E3C}" srcOrd="2" destOrd="0" presId="urn:microsoft.com/office/officeart/2005/8/layout/radial6"/>
    <dgm:cxn modelId="{B8E264BC-027D-3945-8AC9-C8A1211424FD}" type="presParOf" srcId="{81572635-6622-4272-B6BF-2770C169CE3F}" destId="{EEB5A87C-B0E6-4C4C-B8D0-48B0A77888CB}" srcOrd="3" destOrd="0" presId="urn:microsoft.com/office/officeart/2005/8/layout/radial6"/>
    <dgm:cxn modelId="{FC1C45F2-EA8E-C445-BDFE-2818C518654B}" type="presParOf" srcId="{81572635-6622-4272-B6BF-2770C169CE3F}" destId="{8F4DB967-5BD0-4C81-909F-E4B145563528}" srcOrd="4" destOrd="0" presId="urn:microsoft.com/office/officeart/2005/8/layout/radial6"/>
    <dgm:cxn modelId="{27F34A54-A644-614F-94A8-5D59229ED4F1}" type="presParOf" srcId="{81572635-6622-4272-B6BF-2770C169CE3F}" destId="{5DBC688E-B61F-4F5D-AFC5-6FF68CAA8D7B}" srcOrd="5" destOrd="0" presId="urn:microsoft.com/office/officeart/2005/8/layout/radial6"/>
    <dgm:cxn modelId="{29CEC640-0272-F84C-A78D-0C4EAD3F107D}" type="presParOf" srcId="{81572635-6622-4272-B6BF-2770C169CE3F}" destId="{9417F8DF-7E42-49ED-9DC2-CBBBE8F20F95}" srcOrd="6" destOrd="0" presId="urn:microsoft.com/office/officeart/2005/8/layout/radial6"/>
    <dgm:cxn modelId="{95D13AC2-B001-9C4D-A822-8ADF501F747D}" type="presParOf" srcId="{81572635-6622-4272-B6BF-2770C169CE3F}" destId="{E68FAD80-3458-4557-AD74-FA6CDDD7E1E6}" srcOrd="7" destOrd="0" presId="urn:microsoft.com/office/officeart/2005/8/layout/radial6"/>
    <dgm:cxn modelId="{3D12E2FB-2BDC-8148-AB71-1BEB29BB62BC}" type="presParOf" srcId="{81572635-6622-4272-B6BF-2770C169CE3F}" destId="{2C6BAE23-7AE8-4137-B9D4-EE748C47AAF7}" srcOrd="8" destOrd="0" presId="urn:microsoft.com/office/officeart/2005/8/layout/radial6"/>
    <dgm:cxn modelId="{092DEAD5-E286-DA46-920C-5F9164004614}" type="presParOf" srcId="{81572635-6622-4272-B6BF-2770C169CE3F}" destId="{93E142EF-1D55-4C25-BD6E-27A33E03EBB7}" srcOrd="9" destOrd="0" presId="urn:microsoft.com/office/officeart/2005/8/layout/radial6"/>
    <dgm:cxn modelId="{BA3556CD-8DDD-D24A-BB3C-3DF6598F9456}" type="presParOf" srcId="{81572635-6622-4272-B6BF-2770C169CE3F}" destId="{2F6B8087-79D5-44C7-94EE-CC0CADB06346}" srcOrd="10" destOrd="0" presId="urn:microsoft.com/office/officeart/2005/8/layout/radial6"/>
    <dgm:cxn modelId="{BCA1DC17-EFA6-AD4E-8FD9-A748752EDD2C}" type="presParOf" srcId="{81572635-6622-4272-B6BF-2770C169CE3F}" destId="{CCC034D1-3BE7-4CA2-AA64-5108E4166FF1}" srcOrd="11" destOrd="0" presId="urn:microsoft.com/office/officeart/2005/8/layout/radial6"/>
    <dgm:cxn modelId="{9C45EF1F-7BC5-EB43-BAB8-21852EA63D50}" type="presParOf" srcId="{81572635-6622-4272-B6BF-2770C169CE3F}" destId="{021B9F40-E981-4AB9-AF1F-835999A0EDDF}" srcOrd="12" destOrd="0" presId="urn:microsoft.com/office/officeart/2005/8/layout/radial6"/>
    <dgm:cxn modelId="{090A3B19-20FC-0947-A2D5-BDA7EE206FDE}" type="presParOf" srcId="{81572635-6622-4272-B6BF-2770C169CE3F}" destId="{4884434D-EE9A-4878-BA49-A9B81750BEF8}" srcOrd="13" destOrd="0" presId="urn:microsoft.com/office/officeart/2005/8/layout/radial6"/>
    <dgm:cxn modelId="{85768AB6-9F5D-F841-A2A1-2FA8F0E2AFB2}" type="presParOf" srcId="{81572635-6622-4272-B6BF-2770C169CE3F}" destId="{01D4C04A-E1B8-41E0-A3E5-4EBA13F1F587}" srcOrd="14" destOrd="0" presId="urn:microsoft.com/office/officeart/2005/8/layout/radial6"/>
    <dgm:cxn modelId="{4F912C68-F023-764C-ADE2-1E94EDB12BFE}" type="presParOf" srcId="{81572635-6622-4272-B6BF-2770C169CE3F}" destId="{A2EEBB06-8145-468F-AB61-BE34F7DC101B}" srcOrd="15" destOrd="0" presId="urn:microsoft.com/office/officeart/2005/8/layout/radial6"/>
    <dgm:cxn modelId="{30BAE717-820D-0B42-8027-22DCEE6B3918}" type="presParOf" srcId="{81572635-6622-4272-B6BF-2770C169CE3F}" destId="{00648964-F43B-4414-B35E-6CB2CC3343D8}" srcOrd="16" destOrd="0" presId="urn:microsoft.com/office/officeart/2005/8/layout/radial6"/>
    <dgm:cxn modelId="{C99DC11F-AA6E-A74B-BFF5-920D2EF9D3FD}" type="presParOf" srcId="{81572635-6622-4272-B6BF-2770C169CE3F}" destId="{3D73FCFE-EAD0-4993-87D5-0B30BDD6A056}" srcOrd="17" destOrd="0" presId="urn:microsoft.com/office/officeart/2005/8/layout/radial6"/>
    <dgm:cxn modelId="{CD4DA298-59C1-2341-8850-ACAADE531082}" type="presParOf" srcId="{81572635-6622-4272-B6BF-2770C169CE3F}" destId="{584407DD-DFAF-40B3-BB44-EBBC393F0D5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E1F39A-4768-4BBD-BEA5-A1E1C9DDBDD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80FE495-78C7-488C-8ECA-E117109BFA74}">
      <dgm:prSet phldrT="[Texto]"/>
      <dgm:spPr/>
      <dgm:t>
        <a:bodyPr/>
        <a:lstStyle/>
        <a:p>
          <a:r>
            <a:rPr lang="es-ES" dirty="0" smtClean="0"/>
            <a:t>Explorando nuevos caminos</a:t>
          </a:r>
          <a:endParaRPr lang="es-ES_tradnl" dirty="0"/>
        </a:p>
      </dgm:t>
    </dgm:pt>
    <dgm:pt modelId="{960990E5-2206-45EF-BD9B-9955E0BFA0A5}" type="parTrans" cxnId="{E78248EE-FCEF-4435-BAF4-8D8657C014DC}">
      <dgm:prSet/>
      <dgm:spPr/>
      <dgm:t>
        <a:bodyPr/>
        <a:lstStyle/>
        <a:p>
          <a:endParaRPr lang="es-ES_tradnl"/>
        </a:p>
      </dgm:t>
    </dgm:pt>
    <dgm:pt modelId="{75531692-C95F-44DE-9DCC-83948176A3ED}" type="sibTrans" cxnId="{E78248EE-FCEF-4435-BAF4-8D8657C014DC}">
      <dgm:prSet/>
      <dgm:spPr/>
      <dgm:t>
        <a:bodyPr/>
        <a:lstStyle/>
        <a:p>
          <a:endParaRPr lang="es-ES_tradnl"/>
        </a:p>
      </dgm:t>
    </dgm:pt>
    <dgm:pt modelId="{89C36276-B558-49C4-AEBA-52963B593E8E}">
      <dgm:prSet phldrT="[Texto]"/>
      <dgm:spPr/>
      <dgm:t>
        <a:bodyPr/>
        <a:lstStyle/>
        <a:p>
          <a:r>
            <a:rPr lang="es-ES" dirty="0" smtClean="0"/>
            <a:t>De la información a la acción</a:t>
          </a:r>
          <a:endParaRPr lang="es-ES_tradnl" dirty="0"/>
        </a:p>
      </dgm:t>
    </dgm:pt>
    <dgm:pt modelId="{F68C54ED-706B-467A-A7FB-917CA443FFC2}" type="parTrans" cxnId="{3E3B20CC-4354-430E-861B-0E52D1648E53}">
      <dgm:prSet/>
      <dgm:spPr/>
      <dgm:t>
        <a:bodyPr/>
        <a:lstStyle/>
        <a:p>
          <a:endParaRPr lang="es-ES_tradnl"/>
        </a:p>
      </dgm:t>
    </dgm:pt>
    <dgm:pt modelId="{36D60CE2-F2B3-4BFA-930B-2B284F3E37B6}" type="sibTrans" cxnId="{3E3B20CC-4354-430E-861B-0E52D1648E53}">
      <dgm:prSet/>
      <dgm:spPr/>
      <dgm:t>
        <a:bodyPr/>
        <a:lstStyle/>
        <a:p>
          <a:endParaRPr lang="es-ES_tradnl"/>
        </a:p>
      </dgm:t>
    </dgm:pt>
    <dgm:pt modelId="{071E31F6-2356-4ABE-8681-3AD27B04E646}">
      <dgm:prSet phldrT="[Texto]"/>
      <dgm:spPr/>
      <dgm:t>
        <a:bodyPr/>
        <a:lstStyle/>
        <a:p>
          <a:r>
            <a:rPr lang="es-ES" dirty="0" smtClean="0"/>
            <a:t>De la acción a la reflexión</a:t>
          </a:r>
          <a:endParaRPr lang="es-ES_tradnl" dirty="0"/>
        </a:p>
      </dgm:t>
    </dgm:pt>
    <dgm:pt modelId="{E9B9FDC4-7DD7-48FE-8A59-F0D19E27D70B}" type="parTrans" cxnId="{0A60B1FC-3823-4747-9F41-BFE27ACFB5A5}">
      <dgm:prSet/>
      <dgm:spPr/>
      <dgm:t>
        <a:bodyPr/>
        <a:lstStyle/>
        <a:p>
          <a:endParaRPr lang="es-ES_tradnl"/>
        </a:p>
      </dgm:t>
    </dgm:pt>
    <dgm:pt modelId="{A5449C12-9D4E-485D-A039-8DD325832308}" type="sibTrans" cxnId="{0A60B1FC-3823-4747-9F41-BFE27ACFB5A5}">
      <dgm:prSet/>
      <dgm:spPr/>
      <dgm:t>
        <a:bodyPr/>
        <a:lstStyle/>
        <a:p>
          <a:endParaRPr lang="es-ES_tradnl"/>
        </a:p>
      </dgm:t>
    </dgm:pt>
    <dgm:pt modelId="{C280C0BB-EFED-4B5D-A35C-4B773618BB9B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Aprendizaje</a:t>
          </a:r>
        </a:p>
        <a:p>
          <a:r>
            <a:rPr lang="es-ES" dirty="0" smtClean="0">
              <a:solidFill>
                <a:srgbClr val="FFFF00"/>
              </a:solidFill>
            </a:rPr>
            <a:t>Invisible al</a:t>
          </a:r>
        </a:p>
        <a:p>
          <a:r>
            <a:rPr lang="es-ES" dirty="0" smtClean="0">
              <a:solidFill>
                <a:srgbClr val="FFFF00"/>
              </a:solidFill>
            </a:rPr>
            <a:t>Aprendizaje visible</a:t>
          </a:r>
          <a:endParaRPr lang="es-ES_tradnl" dirty="0">
            <a:solidFill>
              <a:srgbClr val="FFFF00"/>
            </a:solidFill>
          </a:endParaRPr>
        </a:p>
      </dgm:t>
    </dgm:pt>
    <dgm:pt modelId="{250B3E16-6D8B-44B8-A72C-495097463FD8}" type="parTrans" cxnId="{14331A08-7B26-40C8-BE01-5DB72FF8F047}">
      <dgm:prSet/>
      <dgm:spPr/>
      <dgm:t>
        <a:bodyPr/>
        <a:lstStyle/>
        <a:p>
          <a:endParaRPr lang="es-ES_tradnl"/>
        </a:p>
      </dgm:t>
    </dgm:pt>
    <dgm:pt modelId="{9718C6E2-9070-4FD6-A9B2-CA74CB8B899B}" type="sibTrans" cxnId="{14331A08-7B26-40C8-BE01-5DB72FF8F047}">
      <dgm:prSet/>
      <dgm:spPr/>
      <dgm:t>
        <a:bodyPr/>
        <a:lstStyle/>
        <a:p>
          <a:endParaRPr lang="es-ES_tradnl"/>
        </a:p>
      </dgm:t>
    </dgm:pt>
    <dgm:pt modelId="{48F7845A-F933-4F68-ACFB-A203A6683F75}">
      <dgm:prSet phldrT="[Texto]"/>
      <dgm:spPr/>
      <dgm:t>
        <a:bodyPr/>
        <a:lstStyle/>
        <a:p>
          <a:r>
            <a:rPr lang="es-ES" dirty="0" smtClean="0"/>
            <a:t>Tendencias:</a:t>
          </a:r>
        </a:p>
        <a:p>
          <a:r>
            <a:rPr lang="es-ES" dirty="0" smtClean="0"/>
            <a:t>Un punto de encuentro</a:t>
          </a:r>
          <a:endParaRPr lang="es-ES_tradnl" dirty="0"/>
        </a:p>
      </dgm:t>
    </dgm:pt>
    <dgm:pt modelId="{15FA1974-82DB-4DE0-B36C-5D56862AAD57}" type="parTrans" cxnId="{4D39014C-FF6A-436A-9B94-FB28930A4DA1}">
      <dgm:prSet/>
      <dgm:spPr/>
      <dgm:t>
        <a:bodyPr/>
        <a:lstStyle/>
        <a:p>
          <a:endParaRPr lang="es-ES_tradnl"/>
        </a:p>
      </dgm:t>
    </dgm:pt>
    <dgm:pt modelId="{E30DE5C3-B912-46FB-8C97-C9DCAFDC5317}" type="sibTrans" cxnId="{4D39014C-FF6A-436A-9B94-FB28930A4DA1}">
      <dgm:prSet/>
      <dgm:spPr/>
      <dgm:t>
        <a:bodyPr/>
        <a:lstStyle/>
        <a:p>
          <a:endParaRPr lang="es-ES_tradnl"/>
        </a:p>
      </dgm:t>
    </dgm:pt>
    <dgm:pt modelId="{1F7682A9-8678-435A-8069-11A931D044B9}">
      <dgm:prSet phldrT="[Texto]"/>
      <dgm:spPr/>
      <dgm:t>
        <a:bodyPr/>
        <a:lstStyle/>
        <a:p>
          <a:r>
            <a:rPr lang="es-ES" dirty="0" smtClean="0"/>
            <a:t>Renovar el compromiso con la innovación</a:t>
          </a:r>
          <a:endParaRPr lang="es-ES_tradnl" dirty="0"/>
        </a:p>
      </dgm:t>
    </dgm:pt>
    <dgm:pt modelId="{DD78E7EC-E170-4665-9D5D-FC7111E5A2EE}" type="parTrans" cxnId="{5C53B9A8-33CA-474E-9821-1196BFAA7007}">
      <dgm:prSet/>
      <dgm:spPr/>
      <dgm:t>
        <a:bodyPr/>
        <a:lstStyle/>
        <a:p>
          <a:endParaRPr lang="es-ES_tradnl"/>
        </a:p>
      </dgm:t>
    </dgm:pt>
    <dgm:pt modelId="{D7D25D5D-7EBB-433E-921D-06ECEC262119}" type="sibTrans" cxnId="{5C53B9A8-33CA-474E-9821-1196BFAA7007}">
      <dgm:prSet/>
      <dgm:spPr/>
      <dgm:t>
        <a:bodyPr/>
        <a:lstStyle/>
        <a:p>
          <a:endParaRPr lang="es-ES_tradnl"/>
        </a:p>
      </dgm:t>
    </dgm:pt>
    <dgm:pt modelId="{DC547FCA-2AE3-42EB-9534-64E5804012DC}">
      <dgm:prSet phldrT="[Texto]"/>
      <dgm:spPr/>
      <dgm:t>
        <a:bodyPr/>
        <a:lstStyle/>
        <a:p>
          <a:r>
            <a:rPr lang="es-ES" dirty="0" smtClean="0"/>
            <a:t>Ideas claves</a:t>
          </a:r>
          <a:endParaRPr lang="es-ES_tradnl" dirty="0"/>
        </a:p>
      </dgm:t>
    </dgm:pt>
    <dgm:pt modelId="{1126F795-9242-4129-82EB-4A4C080DAD66}" type="sibTrans" cxnId="{6C765573-9D2F-4250-85DF-99BA42BF841F}">
      <dgm:prSet/>
      <dgm:spPr/>
      <dgm:t>
        <a:bodyPr/>
        <a:lstStyle/>
        <a:p>
          <a:endParaRPr lang="es-ES_tradnl"/>
        </a:p>
      </dgm:t>
    </dgm:pt>
    <dgm:pt modelId="{64A81111-86FE-4948-A7C8-17ABA8619DCA}" type="parTrans" cxnId="{6C765573-9D2F-4250-85DF-99BA42BF841F}">
      <dgm:prSet/>
      <dgm:spPr/>
      <dgm:t>
        <a:bodyPr/>
        <a:lstStyle/>
        <a:p>
          <a:endParaRPr lang="es-ES_tradnl"/>
        </a:p>
      </dgm:t>
    </dgm:pt>
    <dgm:pt modelId="{81572635-6622-4272-B6BF-2770C169CE3F}" type="pres">
      <dgm:prSet presAssocID="{8BE1F39A-4768-4BBD-BEA5-A1E1C9DDBD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1364801-8705-453E-AA59-A7643DA657F3}" type="pres">
      <dgm:prSet presAssocID="{DC547FCA-2AE3-42EB-9534-64E5804012DC}" presName="centerShape" presStyleLbl="node0" presStyleIdx="0" presStyleCnt="1"/>
      <dgm:spPr/>
      <dgm:t>
        <a:bodyPr/>
        <a:lstStyle/>
        <a:p>
          <a:endParaRPr lang="es-ES_tradnl"/>
        </a:p>
      </dgm:t>
    </dgm:pt>
    <dgm:pt modelId="{4CE4E40A-B5E0-43DE-B852-8B8F5228C7E5}" type="pres">
      <dgm:prSet presAssocID="{680FE495-78C7-488C-8ECA-E117109BFA7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7C023E0-EAC5-4704-A395-0E2AFBC12E3C}" type="pres">
      <dgm:prSet presAssocID="{680FE495-78C7-488C-8ECA-E117109BFA74}" presName="dummy" presStyleCnt="0"/>
      <dgm:spPr/>
    </dgm:pt>
    <dgm:pt modelId="{EEB5A87C-B0E6-4C4C-B8D0-48B0A77888CB}" type="pres">
      <dgm:prSet presAssocID="{75531692-C95F-44DE-9DCC-83948176A3ED}" presName="sibTrans" presStyleLbl="sibTrans2D1" presStyleIdx="0" presStyleCnt="6"/>
      <dgm:spPr/>
      <dgm:t>
        <a:bodyPr/>
        <a:lstStyle/>
        <a:p>
          <a:endParaRPr lang="es-ES_tradnl"/>
        </a:p>
      </dgm:t>
    </dgm:pt>
    <dgm:pt modelId="{8F4DB967-5BD0-4C81-909F-E4B145563528}" type="pres">
      <dgm:prSet presAssocID="{89C36276-B558-49C4-AEBA-52963B593E8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DBC688E-B61F-4F5D-AFC5-6FF68CAA8D7B}" type="pres">
      <dgm:prSet presAssocID="{89C36276-B558-49C4-AEBA-52963B593E8E}" presName="dummy" presStyleCnt="0"/>
      <dgm:spPr/>
    </dgm:pt>
    <dgm:pt modelId="{9417F8DF-7E42-49ED-9DC2-CBBBE8F20F95}" type="pres">
      <dgm:prSet presAssocID="{36D60CE2-F2B3-4BFA-930B-2B284F3E37B6}" presName="sibTrans" presStyleLbl="sibTrans2D1" presStyleIdx="1" presStyleCnt="6"/>
      <dgm:spPr/>
      <dgm:t>
        <a:bodyPr/>
        <a:lstStyle/>
        <a:p>
          <a:endParaRPr lang="es-ES_tradnl"/>
        </a:p>
      </dgm:t>
    </dgm:pt>
    <dgm:pt modelId="{E68FAD80-3458-4557-AD74-FA6CDDD7E1E6}" type="pres">
      <dgm:prSet presAssocID="{071E31F6-2356-4ABE-8681-3AD27B04E6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C6BAE23-7AE8-4137-B9D4-EE748C47AAF7}" type="pres">
      <dgm:prSet presAssocID="{071E31F6-2356-4ABE-8681-3AD27B04E646}" presName="dummy" presStyleCnt="0"/>
      <dgm:spPr/>
    </dgm:pt>
    <dgm:pt modelId="{93E142EF-1D55-4C25-BD6E-27A33E03EBB7}" type="pres">
      <dgm:prSet presAssocID="{A5449C12-9D4E-485D-A039-8DD325832308}" presName="sibTrans" presStyleLbl="sibTrans2D1" presStyleIdx="2" presStyleCnt="6"/>
      <dgm:spPr/>
      <dgm:t>
        <a:bodyPr/>
        <a:lstStyle/>
        <a:p>
          <a:endParaRPr lang="es-ES_tradnl"/>
        </a:p>
      </dgm:t>
    </dgm:pt>
    <dgm:pt modelId="{2F6B8087-79D5-44C7-94EE-CC0CADB06346}" type="pres">
      <dgm:prSet presAssocID="{C280C0BB-EFED-4B5D-A35C-4B773618BB9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CC034D1-3BE7-4CA2-AA64-5108E4166FF1}" type="pres">
      <dgm:prSet presAssocID="{C280C0BB-EFED-4B5D-A35C-4B773618BB9B}" presName="dummy" presStyleCnt="0"/>
      <dgm:spPr/>
    </dgm:pt>
    <dgm:pt modelId="{021B9F40-E981-4AB9-AF1F-835999A0EDDF}" type="pres">
      <dgm:prSet presAssocID="{9718C6E2-9070-4FD6-A9B2-CA74CB8B899B}" presName="sibTrans" presStyleLbl="sibTrans2D1" presStyleIdx="3" presStyleCnt="6"/>
      <dgm:spPr/>
      <dgm:t>
        <a:bodyPr/>
        <a:lstStyle/>
        <a:p>
          <a:endParaRPr lang="es-ES_tradnl"/>
        </a:p>
      </dgm:t>
    </dgm:pt>
    <dgm:pt modelId="{4884434D-EE9A-4878-BA49-A9B81750BEF8}" type="pres">
      <dgm:prSet presAssocID="{48F7845A-F933-4F68-ACFB-A203A6683F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D4C04A-E1B8-41E0-A3E5-4EBA13F1F587}" type="pres">
      <dgm:prSet presAssocID="{48F7845A-F933-4F68-ACFB-A203A6683F75}" presName="dummy" presStyleCnt="0"/>
      <dgm:spPr/>
    </dgm:pt>
    <dgm:pt modelId="{A2EEBB06-8145-468F-AB61-BE34F7DC101B}" type="pres">
      <dgm:prSet presAssocID="{E30DE5C3-B912-46FB-8C97-C9DCAFDC5317}" presName="sibTrans" presStyleLbl="sibTrans2D1" presStyleIdx="4" presStyleCnt="6"/>
      <dgm:spPr/>
      <dgm:t>
        <a:bodyPr/>
        <a:lstStyle/>
        <a:p>
          <a:endParaRPr lang="es-ES_tradnl"/>
        </a:p>
      </dgm:t>
    </dgm:pt>
    <dgm:pt modelId="{00648964-F43B-4414-B35E-6CB2CC3343D8}" type="pres">
      <dgm:prSet presAssocID="{1F7682A9-8678-435A-8069-11A931D044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D73FCFE-EAD0-4993-87D5-0B30BDD6A056}" type="pres">
      <dgm:prSet presAssocID="{1F7682A9-8678-435A-8069-11A931D044B9}" presName="dummy" presStyleCnt="0"/>
      <dgm:spPr/>
    </dgm:pt>
    <dgm:pt modelId="{584407DD-DFAF-40B3-BB44-EBBC393F0D5E}" type="pres">
      <dgm:prSet presAssocID="{D7D25D5D-7EBB-433E-921D-06ECEC262119}" presName="sibTrans" presStyleLbl="sibTrans2D1" presStyleIdx="5" presStyleCnt="6"/>
      <dgm:spPr/>
      <dgm:t>
        <a:bodyPr/>
        <a:lstStyle/>
        <a:p>
          <a:endParaRPr lang="es-ES_tradnl"/>
        </a:p>
      </dgm:t>
    </dgm:pt>
  </dgm:ptLst>
  <dgm:cxnLst>
    <dgm:cxn modelId="{14331A08-7B26-40C8-BE01-5DB72FF8F047}" srcId="{DC547FCA-2AE3-42EB-9534-64E5804012DC}" destId="{C280C0BB-EFED-4B5D-A35C-4B773618BB9B}" srcOrd="3" destOrd="0" parTransId="{250B3E16-6D8B-44B8-A72C-495097463FD8}" sibTransId="{9718C6E2-9070-4FD6-A9B2-CA74CB8B899B}"/>
    <dgm:cxn modelId="{EE5913AA-2AE3-134F-ABBE-CAC6D2B19C5B}" type="presOf" srcId="{75531692-C95F-44DE-9DCC-83948176A3ED}" destId="{EEB5A87C-B0E6-4C4C-B8D0-48B0A77888CB}" srcOrd="0" destOrd="0" presId="urn:microsoft.com/office/officeart/2005/8/layout/radial6"/>
    <dgm:cxn modelId="{BC052130-FC9E-2341-A2E0-1F9A9143149E}" type="presOf" srcId="{89C36276-B558-49C4-AEBA-52963B593E8E}" destId="{8F4DB967-5BD0-4C81-909F-E4B145563528}" srcOrd="0" destOrd="0" presId="urn:microsoft.com/office/officeart/2005/8/layout/radial6"/>
    <dgm:cxn modelId="{EFFC8815-56AC-6444-A1BA-985FE9F78B9A}" type="presOf" srcId="{DC547FCA-2AE3-42EB-9534-64E5804012DC}" destId="{41364801-8705-453E-AA59-A7643DA657F3}" srcOrd="0" destOrd="0" presId="urn:microsoft.com/office/officeart/2005/8/layout/radial6"/>
    <dgm:cxn modelId="{3E3B20CC-4354-430E-861B-0E52D1648E53}" srcId="{DC547FCA-2AE3-42EB-9534-64E5804012DC}" destId="{89C36276-B558-49C4-AEBA-52963B593E8E}" srcOrd="1" destOrd="0" parTransId="{F68C54ED-706B-467A-A7FB-917CA443FFC2}" sibTransId="{36D60CE2-F2B3-4BFA-930B-2B284F3E37B6}"/>
    <dgm:cxn modelId="{C55EE018-6FC1-6C4C-9D3B-F741A234E1F9}" type="presOf" srcId="{36D60CE2-F2B3-4BFA-930B-2B284F3E37B6}" destId="{9417F8DF-7E42-49ED-9DC2-CBBBE8F20F95}" srcOrd="0" destOrd="0" presId="urn:microsoft.com/office/officeart/2005/8/layout/radial6"/>
    <dgm:cxn modelId="{B984D690-1A5D-F248-AC16-865136FDB29C}" type="presOf" srcId="{A5449C12-9D4E-485D-A039-8DD325832308}" destId="{93E142EF-1D55-4C25-BD6E-27A33E03EBB7}" srcOrd="0" destOrd="0" presId="urn:microsoft.com/office/officeart/2005/8/layout/radial6"/>
    <dgm:cxn modelId="{11C9F280-51CB-7241-8A94-196A6D44F261}" type="presOf" srcId="{D7D25D5D-7EBB-433E-921D-06ECEC262119}" destId="{584407DD-DFAF-40B3-BB44-EBBC393F0D5E}" srcOrd="0" destOrd="0" presId="urn:microsoft.com/office/officeart/2005/8/layout/radial6"/>
    <dgm:cxn modelId="{E78248EE-FCEF-4435-BAF4-8D8657C014DC}" srcId="{DC547FCA-2AE3-42EB-9534-64E5804012DC}" destId="{680FE495-78C7-488C-8ECA-E117109BFA74}" srcOrd="0" destOrd="0" parTransId="{960990E5-2206-45EF-BD9B-9955E0BFA0A5}" sibTransId="{75531692-C95F-44DE-9DCC-83948176A3ED}"/>
    <dgm:cxn modelId="{AF629AFF-2732-6B43-B420-2735ED9C452E}" type="presOf" srcId="{680FE495-78C7-488C-8ECA-E117109BFA74}" destId="{4CE4E40A-B5E0-43DE-B852-8B8F5228C7E5}" srcOrd="0" destOrd="0" presId="urn:microsoft.com/office/officeart/2005/8/layout/radial6"/>
    <dgm:cxn modelId="{8AB9FDC4-AF5F-4642-B6CE-B32E495E6663}" type="presOf" srcId="{C280C0BB-EFED-4B5D-A35C-4B773618BB9B}" destId="{2F6B8087-79D5-44C7-94EE-CC0CADB06346}" srcOrd="0" destOrd="0" presId="urn:microsoft.com/office/officeart/2005/8/layout/radial6"/>
    <dgm:cxn modelId="{6C765573-9D2F-4250-85DF-99BA42BF841F}" srcId="{8BE1F39A-4768-4BBD-BEA5-A1E1C9DDBDD2}" destId="{DC547FCA-2AE3-42EB-9534-64E5804012DC}" srcOrd="0" destOrd="0" parTransId="{64A81111-86FE-4948-A7C8-17ABA8619DCA}" sibTransId="{1126F795-9242-4129-82EB-4A4C080DAD66}"/>
    <dgm:cxn modelId="{E6977CB1-9397-4442-8EE6-65ECB536228F}" type="presOf" srcId="{48F7845A-F933-4F68-ACFB-A203A6683F75}" destId="{4884434D-EE9A-4878-BA49-A9B81750BEF8}" srcOrd="0" destOrd="0" presId="urn:microsoft.com/office/officeart/2005/8/layout/radial6"/>
    <dgm:cxn modelId="{55BF4653-5DDA-B345-B539-52EC79E84A3B}" type="presOf" srcId="{9718C6E2-9070-4FD6-A9B2-CA74CB8B899B}" destId="{021B9F40-E981-4AB9-AF1F-835999A0EDDF}" srcOrd="0" destOrd="0" presId="urn:microsoft.com/office/officeart/2005/8/layout/radial6"/>
    <dgm:cxn modelId="{4D39014C-FF6A-436A-9B94-FB28930A4DA1}" srcId="{DC547FCA-2AE3-42EB-9534-64E5804012DC}" destId="{48F7845A-F933-4F68-ACFB-A203A6683F75}" srcOrd="4" destOrd="0" parTransId="{15FA1974-82DB-4DE0-B36C-5D56862AAD57}" sibTransId="{E30DE5C3-B912-46FB-8C97-C9DCAFDC5317}"/>
    <dgm:cxn modelId="{0A60B1FC-3823-4747-9F41-BFE27ACFB5A5}" srcId="{DC547FCA-2AE3-42EB-9534-64E5804012DC}" destId="{071E31F6-2356-4ABE-8681-3AD27B04E646}" srcOrd="2" destOrd="0" parTransId="{E9B9FDC4-7DD7-48FE-8A59-F0D19E27D70B}" sibTransId="{A5449C12-9D4E-485D-A039-8DD325832308}"/>
    <dgm:cxn modelId="{1A13D372-0138-8C45-A8ED-0C4094A9E648}" type="presOf" srcId="{E30DE5C3-B912-46FB-8C97-C9DCAFDC5317}" destId="{A2EEBB06-8145-468F-AB61-BE34F7DC101B}" srcOrd="0" destOrd="0" presId="urn:microsoft.com/office/officeart/2005/8/layout/radial6"/>
    <dgm:cxn modelId="{351FA643-6EA7-544B-A94C-50AC8A966D86}" type="presOf" srcId="{8BE1F39A-4768-4BBD-BEA5-A1E1C9DDBDD2}" destId="{81572635-6622-4272-B6BF-2770C169CE3F}" srcOrd="0" destOrd="0" presId="urn:microsoft.com/office/officeart/2005/8/layout/radial6"/>
    <dgm:cxn modelId="{FF770C23-D350-7A41-B408-0E59D1FEAD5E}" type="presOf" srcId="{1F7682A9-8678-435A-8069-11A931D044B9}" destId="{00648964-F43B-4414-B35E-6CB2CC3343D8}" srcOrd="0" destOrd="0" presId="urn:microsoft.com/office/officeart/2005/8/layout/radial6"/>
    <dgm:cxn modelId="{5C53B9A8-33CA-474E-9821-1196BFAA7007}" srcId="{DC547FCA-2AE3-42EB-9534-64E5804012DC}" destId="{1F7682A9-8678-435A-8069-11A931D044B9}" srcOrd="5" destOrd="0" parTransId="{DD78E7EC-E170-4665-9D5D-FC7111E5A2EE}" sibTransId="{D7D25D5D-7EBB-433E-921D-06ECEC262119}"/>
    <dgm:cxn modelId="{5D5F9DF5-0DCA-CC4A-A538-D8344C484DFB}" type="presOf" srcId="{071E31F6-2356-4ABE-8681-3AD27B04E646}" destId="{E68FAD80-3458-4557-AD74-FA6CDDD7E1E6}" srcOrd="0" destOrd="0" presId="urn:microsoft.com/office/officeart/2005/8/layout/radial6"/>
    <dgm:cxn modelId="{BE3495D1-B2E0-A840-AD0E-37AB8D49F5A0}" type="presParOf" srcId="{81572635-6622-4272-B6BF-2770C169CE3F}" destId="{41364801-8705-453E-AA59-A7643DA657F3}" srcOrd="0" destOrd="0" presId="urn:microsoft.com/office/officeart/2005/8/layout/radial6"/>
    <dgm:cxn modelId="{36931B6C-2D2F-C24C-A2E3-C305A6552EA3}" type="presParOf" srcId="{81572635-6622-4272-B6BF-2770C169CE3F}" destId="{4CE4E40A-B5E0-43DE-B852-8B8F5228C7E5}" srcOrd="1" destOrd="0" presId="urn:microsoft.com/office/officeart/2005/8/layout/radial6"/>
    <dgm:cxn modelId="{95FE723D-7701-4B4B-912C-4DC297339DD2}" type="presParOf" srcId="{81572635-6622-4272-B6BF-2770C169CE3F}" destId="{67C023E0-EAC5-4704-A395-0E2AFBC12E3C}" srcOrd="2" destOrd="0" presId="urn:microsoft.com/office/officeart/2005/8/layout/radial6"/>
    <dgm:cxn modelId="{ACAD0E86-033A-5049-830F-FC5386BD239B}" type="presParOf" srcId="{81572635-6622-4272-B6BF-2770C169CE3F}" destId="{EEB5A87C-B0E6-4C4C-B8D0-48B0A77888CB}" srcOrd="3" destOrd="0" presId="urn:microsoft.com/office/officeart/2005/8/layout/radial6"/>
    <dgm:cxn modelId="{38417A37-D30A-D641-9814-A058E696B905}" type="presParOf" srcId="{81572635-6622-4272-B6BF-2770C169CE3F}" destId="{8F4DB967-5BD0-4C81-909F-E4B145563528}" srcOrd="4" destOrd="0" presId="urn:microsoft.com/office/officeart/2005/8/layout/radial6"/>
    <dgm:cxn modelId="{7184EBF8-5EA5-E745-8D78-DC303691D302}" type="presParOf" srcId="{81572635-6622-4272-B6BF-2770C169CE3F}" destId="{5DBC688E-B61F-4F5D-AFC5-6FF68CAA8D7B}" srcOrd="5" destOrd="0" presId="urn:microsoft.com/office/officeart/2005/8/layout/radial6"/>
    <dgm:cxn modelId="{C653D641-1802-5A45-BE17-09EE2021626E}" type="presParOf" srcId="{81572635-6622-4272-B6BF-2770C169CE3F}" destId="{9417F8DF-7E42-49ED-9DC2-CBBBE8F20F95}" srcOrd="6" destOrd="0" presId="urn:microsoft.com/office/officeart/2005/8/layout/radial6"/>
    <dgm:cxn modelId="{17D335D8-AB08-7D40-AEAB-719D649CA118}" type="presParOf" srcId="{81572635-6622-4272-B6BF-2770C169CE3F}" destId="{E68FAD80-3458-4557-AD74-FA6CDDD7E1E6}" srcOrd="7" destOrd="0" presId="urn:microsoft.com/office/officeart/2005/8/layout/radial6"/>
    <dgm:cxn modelId="{2EA7399A-282F-714E-BE9F-81A0FFC15588}" type="presParOf" srcId="{81572635-6622-4272-B6BF-2770C169CE3F}" destId="{2C6BAE23-7AE8-4137-B9D4-EE748C47AAF7}" srcOrd="8" destOrd="0" presId="urn:microsoft.com/office/officeart/2005/8/layout/radial6"/>
    <dgm:cxn modelId="{E5A808AF-C346-C244-94BB-A60569FAACCD}" type="presParOf" srcId="{81572635-6622-4272-B6BF-2770C169CE3F}" destId="{93E142EF-1D55-4C25-BD6E-27A33E03EBB7}" srcOrd="9" destOrd="0" presId="urn:microsoft.com/office/officeart/2005/8/layout/radial6"/>
    <dgm:cxn modelId="{EA37055B-CD92-2245-BDCA-2DC90C770789}" type="presParOf" srcId="{81572635-6622-4272-B6BF-2770C169CE3F}" destId="{2F6B8087-79D5-44C7-94EE-CC0CADB06346}" srcOrd="10" destOrd="0" presId="urn:microsoft.com/office/officeart/2005/8/layout/radial6"/>
    <dgm:cxn modelId="{7006AD17-8956-8044-81E3-F3C56D35D587}" type="presParOf" srcId="{81572635-6622-4272-B6BF-2770C169CE3F}" destId="{CCC034D1-3BE7-4CA2-AA64-5108E4166FF1}" srcOrd="11" destOrd="0" presId="urn:microsoft.com/office/officeart/2005/8/layout/radial6"/>
    <dgm:cxn modelId="{FE03E3C6-A34D-344B-A4F1-B6EDA21626B7}" type="presParOf" srcId="{81572635-6622-4272-B6BF-2770C169CE3F}" destId="{021B9F40-E981-4AB9-AF1F-835999A0EDDF}" srcOrd="12" destOrd="0" presId="urn:microsoft.com/office/officeart/2005/8/layout/radial6"/>
    <dgm:cxn modelId="{89894417-43C1-C14E-967C-D7ED10E58CB5}" type="presParOf" srcId="{81572635-6622-4272-B6BF-2770C169CE3F}" destId="{4884434D-EE9A-4878-BA49-A9B81750BEF8}" srcOrd="13" destOrd="0" presId="urn:microsoft.com/office/officeart/2005/8/layout/radial6"/>
    <dgm:cxn modelId="{5291D53F-38AD-2D42-80B1-327DB5383B21}" type="presParOf" srcId="{81572635-6622-4272-B6BF-2770C169CE3F}" destId="{01D4C04A-E1B8-41E0-A3E5-4EBA13F1F587}" srcOrd="14" destOrd="0" presId="urn:microsoft.com/office/officeart/2005/8/layout/radial6"/>
    <dgm:cxn modelId="{37E7F186-780A-0B41-BFAB-B53B5E36FE9E}" type="presParOf" srcId="{81572635-6622-4272-B6BF-2770C169CE3F}" destId="{A2EEBB06-8145-468F-AB61-BE34F7DC101B}" srcOrd="15" destOrd="0" presId="urn:microsoft.com/office/officeart/2005/8/layout/radial6"/>
    <dgm:cxn modelId="{EA7CD6E3-802D-BC4D-8F4F-EABC63436B7E}" type="presParOf" srcId="{81572635-6622-4272-B6BF-2770C169CE3F}" destId="{00648964-F43B-4414-B35E-6CB2CC3343D8}" srcOrd="16" destOrd="0" presId="urn:microsoft.com/office/officeart/2005/8/layout/radial6"/>
    <dgm:cxn modelId="{ED755B8C-0150-8844-B623-5405D0CE9EE2}" type="presParOf" srcId="{81572635-6622-4272-B6BF-2770C169CE3F}" destId="{3D73FCFE-EAD0-4993-87D5-0B30BDD6A056}" srcOrd="17" destOrd="0" presId="urn:microsoft.com/office/officeart/2005/8/layout/radial6"/>
    <dgm:cxn modelId="{5FC608A6-0DDD-1F41-A6BF-FC3E51429D76}" type="presParOf" srcId="{81572635-6622-4272-B6BF-2770C169CE3F}" destId="{584407DD-DFAF-40B3-BB44-EBBC393F0D5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E1F39A-4768-4BBD-BEA5-A1E1C9DDBDD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80FE495-78C7-488C-8ECA-E117109BFA74}">
      <dgm:prSet phldrT="[Texto]"/>
      <dgm:spPr/>
      <dgm:t>
        <a:bodyPr/>
        <a:lstStyle/>
        <a:p>
          <a:r>
            <a:rPr lang="es-ES" dirty="0" smtClean="0"/>
            <a:t>Explorando nuevos caminos</a:t>
          </a:r>
          <a:endParaRPr lang="es-ES_tradnl" dirty="0"/>
        </a:p>
      </dgm:t>
    </dgm:pt>
    <dgm:pt modelId="{960990E5-2206-45EF-BD9B-9955E0BFA0A5}" type="parTrans" cxnId="{E78248EE-FCEF-4435-BAF4-8D8657C014DC}">
      <dgm:prSet/>
      <dgm:spPr/>
      <dgm:t>
        <a:bodyPr/>
        <a:lstStyle/>
        <a:p>
          <a:endParaRPr lang="es-ES_tradnl"/>
        </a:p>
      </dgm:t>
    </dgm:pt>
    <dgm:pt modelId="{75531692-C95F-44DE-9DCC-83948176A3ED}" type="sibTrans" cxnId="{E78248EE-FCEF-4435-BAF4-8D8657C014DC}">
      <dgm:prSet/>
      <dgm:spPr/>
      <dgm:t>
        <a:bodyPr/>
        <a:lstStyle/>
        <a:p>
          <a:endParaRPr lang="es-ES_tradnl"/>
        </a:p>
      </dgm:t>
    </dgm:pt>
    <dgm:pt modelId="{89C36276-B558-49C4-AEBA-52963B593E8E}">
      <dgm:prSet phldrT="[Texto]"/>
      <dgm:spPr/>
      <dgm:t>
        <a:bodyPr/>
        <a:lstStyle/>
        <a:p>
          <a:r>
            <a:rPr lang="es-ES" dirty="0" smtClean="0"/>
            <a:t>De la información a la acción</a:t>
          </a:r>
          <a:endParaRPr lang="es-ES_tradnl" dirty="0"/>
        </a:p>
      </dgm:t>
    </dgm:pt>
    <dgm:pt modelId="{F68C54ED-706B-467A-A7FB-917CA443FFC2}" type="parTrans" cxnId="{3E3B20CC-4354-430E-861B-0E52D1648E53}">
      <dgm:prSet/>
      <dgm:spPr/>
      <dgm:t>
        <a:bodyPr/>
        <a:lstStyle/>
        <a:p>
          <a:endParaRPr lang="es-ES_tradnl"/>
        </a:p>
      </dgm:t>
    </dgm:pt>
    <dgm:pt modelId="{36D60CE2-F2B3-4BFA-930B-2B284F3E37B6}" type="sibTrans" cxnId="{3E3B20CC-4354-430E-861B-0E52D1648E53}">
      <dgm:prSet/>
      <dgm:spPr/>
      <dgm:t>
        <a:bodyPr/>
        <a:lstStyle/>
        <a:p>
          <a:endParaRPr lang="es-ES_tradnl"/>
        </a:p>
      </dgm:t>
    </dgm:pt>
    <dgm:pt modelId="{071E31F6-2356-4ABE-8681-3AD27B04E646}">
      <dgm:prSet phldrT="[Texto]"/>
      <dgm:spPr/>
      <dgm:t>
        <a:bodyPr/>
        <a:lstStyle/>
        <a:p>
          <a:r>
            <a:rPr lang="es-ES" dirty="0" smtClean="0"/>
            <a:t>De la acción a la reflexión</a:t>
          </a:r>
          <a:endParaRPr lang="es-ES_tradnl" dirty="0"/>
        </a:p>
      </dgm:t>
    </dgm:pt>
    <dgm:pt modelId="{E9B9FDC4-7DD7-48FE-8A59-F0D19E27D70B}" type="parTrans" cxnId="{0A60B1FC-3823-4747-9F41-BFE27ACFB5A5}">
      <dgm:prSet/>
      <dgm:spPr/>
      <dgm:t>
        <a:bodyPr/>
        <a:lstStyle/>
        <a:p>
          <a:endParaRPr lang="es-ES_tradnl"/>
        </a:p>
      </dgm:t>
    </dgm:pt>
    <dgm:pt modelId="{A5449C12-9D4E-485D-A039-8DD325832308}" type="sibTrans" cxnId="{0A60B1FC-3823-4747-9F41-BFE27ACFB5A5}">
      <dgm:prSet/>
      <dgm:spPr/>
      <dgm:t>
        <a:bodyPr/>
        <a:lstStyle/>
        <a:p>
          <a:endParaRPr lang="es-ES_tradnl"/>
        </a:p>
      </dgm:t>
    </dgm:pt>
    <dgm:pt modelId="{C280C0BB-EFED-4B5D-A35C-4B773618BB9B}">
      <dgm:prSet phldrT="[Texto]"/>
      <dgm:spPr/>
      <dgm:t>
        <a:bodyPr/>
        <a:lstStyle/>
        <a:p>
          <a:r>
            <a:rPr lang="es-ES" dirty="0" smtClean="0"/>
            <a:t>Aprendizaje</a:t>
          </a:r>
        </a:p>
        <a:p>
          <a:r>
            <a:rPr lang="es-ES" dirty="0" smtClean="0"/>
            <a:t>Invisible al</a:t>
          </a:r>
        </a:p>
        <a:p>
          <a:r>
            <a:rPr lang="es-ES" dirty="0" smtClean="0"/>
            <a:t>Aprendizaje visible</a:t>
          </a:r>
          <a:endParaRPr lang="es-ES_tradnl" dirty="0"/>
        </a:p>
      </dgm:t>
    </dgm:pt>
    <dgm:pt modelId="{250B3E16-6D8B-44B8-A72C-495097463FD8}" type="parTrans" cxnId="{14331A08-7B26-40C8-BE01-5DB72FF8F047}">
      <dgm:prSet/>
      <dgm:spPr/>
      <dgm:t>
        <a:bodyPr/>
        <a:lstStyle/>
        <a:p>
          <a:endParaRPr lang="es-ES_tradnl"/>
        </a:p>
      </dgm:t>
    </dgm:pt>
    <dgm:pt modelId="{9718C6E2-9070-4FD6-A9B2-CA74CB8B899B}" type="sibTrans" cxnId="{14331A08-7B26-40C8-BE01-5DB72FF8F047}">
      <dgm:prSet/>
      <dgm:spPr/>
      <dgm:t>
        <a:bodyPr/>
        <a:lstStyle/>
        <a:p>
          <a:endParaRPr lang="es-ES_tradnl"/>
        </a:p>
      </dgm:t>
    </dgm:pt>
    <dgm:pt modelId="{48F7845A-F933-4F68-ACFB-A203A6683F75}">
      <dgm:prSet phldrT="[Texto]"/>
      <dgm:spPr/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Tendencias:</a:t>
          </a:r>
        </a:p>
        <a:p>
          <a:r>
            <a:rPr lang="es-ES" dirty="0" smtClean="0">
              <a:solidFill>
                <a:srgbClr val="FFFF00"/>
              </a:solidFill>
            </a:rPr>
            <a:t>Un punto de encuentro</a:t>
          </a:r>
          <a:endParaRPr lang="es-ES_tradnl" dirty="0">
            <a:solidFill>
              <a:srgbClr val="FFFF00"/>
            </a:solidFill>
          </a:endParaRPr>
        </a:p>
      </dgm:t>
    </dgm:pt>
    <dgm:pt modelId="{15FA1974-82DB-4DE0-B36C-5D56862AAD57}" type="parTrans" cxnId="{4D39014C-FF6A-436A-9B94-FB28930A4DA1}">
      <dgm:prSet/>
      <dgm:spPr/>
      <dgm:t>
        <a:bodyPr/>
        <a:lstStyle/>
        <a:p>
          <a:endParaRPr lang="es-ES_tradnl"/>
        </a:p>
      </dgm:t>
    </dgm:pt>
    <dgm:pt modelId="{E30DE5C3-B912-46FB-8C97-C9DCAFDC5317}" type="sibTrans" cxnId="{4D39014C-FF6A-436A-9B94-FB28930A4DA1}">
      <dgm:prSet/>
      <dgm:spPr/>
      <dgm:t>
        <a:bodyPr/>
        <a:lstStyle/>
        <a:p>
          <a:endParaRPr lang="es-ES_tradnl"/>
        </a:p>
      </dgm:t>
    </dgm:pt>
    <dgm:pt modelId="{1F7682A9-8678-435A-8069-11A931D044B9}">
      <dgm:prSet phldrT="[Texto]"/>
      <dgm:spPr/>
      <dgm:t>
        <a:bodyPr/>
        <a:lstStyle/>
        <a:p>
          <a:r>
            <a:rPr lang="es-ES" dirty="0" smtClean="0"/>
            <a:t>Renovar el compromiso con la innovación</a:t>
          </a:r>
          <a:endParaRPr lang="es-ES_tradnl" dirty="0"/>
        </a:p>
      </dgm:t>
    </dgm:pt>
    <dgm:pt modelId="{DD78E7EC-E170-4665-9D5D-FC7111E5A2EE}" type="parTrans" cxnId="{5C53B9A8-33CA-474E-9821-1196BFAA7007}">
      <dgm:prSet/>
      <dgm:spPr/>
      <dgm:t>
        <a:bodyPr/>
        <a:lstStyle/>
        <a:p>
          <a:endParaRPr lang="es-ES_tradnl"/>
        </a:p>
      </dgm:t>
    </dgm:pt>
    <dgm:pt modelId="{D7D25D5D-7EBB-433E-921D-06ECEC262119}" type="sibTrans" cxnId="{5C53B9A8-33CA-474E-9821-1196BFAA7007}">
      <dgm:prSet/>
      <dgm:spPr/>
      <dgm:t>
        <a:bodyPr/>
        <a:lstStyle/>
        <a:p>
          <a:endParaRPr lang="es-ES_tradnl"/>
        </a:p>
      </dgm:t>
    </dgm:pt>
    <dgm:pt modelId="{DC547FCA-2AE3-42EB-9534-64E5804012DC}">
      <dgm:prSet phldrT="[Texto]"/>
      <dgm:spPr/>
      <dgm:t>
        <a:bodyPr/>
        <a:lstStyle/>
        <a:p>
          <a:r>
            <a:rPr lang="es-ES" dirty="0" smtClean="0"/>
            <a:t>Ideas claves</a:t>
          </a:r>
          <a:endParaRPr lang="es-ES_tradnl" dirty="0"/>
        </a:p>
      </dgm:t>
    </dgm:pt>
    <dgm:pt modelId="{1126F795-9242-4129-82EB-4A4C080DAD66}" type="sibTrans" cxnId="{6C765573-9D2F-4250-85DF-99BA42BF841F}">
      <dgm:prSet/>
      <dgm:spPr/>
      <dgm:t>
        <a:bodyPr/>
        <a:lstStyle/>
        <a:p>
          <a:endParaRPr lang="es-ES_tradnl"/>
        </a:p>
      </dgm:t>
    </dgm:pt>
    <dgm:pt modelId="{64A81111-86FE-4948-A7C8-17ABA8619DCA}" type="parTrans" cxnId="{6C765573-9D2F-4250-85DF-99BA42BF841F}">
      <dgm:prSet/>
      <dgm:spPr/>
      <dgm:t>
        <a:bodyPr/>
        <a:lstStyle/>
        <a:p>
          <a:endParaRPr lang="es-ES_tradnl"/>
        </a:p>
      </dgm:t>
    </dgm:pt>
    <dgm:pt modelId="{81572635-6622-4272-B6BF-2770C169CE3F}" type="pres">
      <dgm:prSet presAssocID="{8BE1F39A-4768-4BBD-BEA5-A1E1C9DDBD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1364801-8705-453E-AA59-A7643DA657F3}" type="pres">
      <dgm:prSet presAssocID="{DC547FCA-2AE3-42EB-9534-64E5804012DC}" presName="centerShape" presStyleLbl="node0" presStyleIdx="0" presStyleCnt="1"/>
      <dgm:spPr/>
      <dgm:t>
        <a:bodyPr/>
        <a:lstStyle/>
        <a:p>
          <a:endParaRPr lang="es-ES_tradnl"/>
        </a:p>
      </dgm:t>
    </dgm:pt>
    <dgm:pt modelId="{4CE4E40A-B5E0-43DE-B852-8B8F5228C7E5}" type="pres">
      <dgm:prSet presAssocID="{680FE495-78C7-488C-8ECA-E117109BFA7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7C023E0-EAC5-4704-A395-0E2AFBC12E3C}" type="pres">
      <dgm:prSet presAssocID="{680FE495-78C7-488C-8ECA-E117109BFA74}" presName="dummy" presStyleCnt="0"/>
      <dgm:spPr/>
    </dgm:pt>
    <dgm:pt modelId="{EEB5A87C-B0E6-4C4C-B8D0-48B0A77888CB}" type="pres">
      <dgm:prSet presAssocID="{75531692-C95F-44DE-9DCC-83948176A3ED}" presName="sibTrans" presStyleLbl="sibTrans2D1" presStyleIdx="0" presStyleCnt="6"/>
      <dgm:spPr/>
      <dgm:t>
        <a:bodyPr/>
        <a:lstStyle/>
        <a:p>
          <a:endParaRPr lang="es-ES_tradnl"/>
        </a:p>
      </dgm:t>
    </dgm:pt>
    <dgm:pt modelId="{8F4DB967-5BD0-4C81-909F-E4B145563528}" type="pres">
      <dgm:prSet presAssocID="{89C36276-B558-49C4-AEBA-52963B593E8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DBC688E-B61F-4F5D-AFC5-6FF68CAA8D7B}" type="pres">
      <dgm:prSet presAssocID="{89C36276-B558-49C4-AEBA-52963B593E8E}" presName="dummy" presStyleCnt="0"/>
      <dgm:spPr/>
    </dgm:pt>
    <dgm:pt modelId="{9417F8DF-7E42-49ED-9DC2-CBBBE8F20F95}" type="pres">
      <dgm:prSet presAssocID="{36D60CE2-F2B3-4BFA-930B-2B284F3E37B6}" presName="sibTrans" presStyleLbl="sibTrans2D1" presStyleIdx="1" presStyleCnt="6"/>
      <dgm:spPr/>
      <dgm:t>
        <a:bodyPr/>
        <a:lstStyle/>
        <a:p>
          <a:endParaRPr lang="es-ES_tradnl"/>
        </a:p>
      </dgm:t>
    </dgm:pt>
    <dgm:pt modelId="{E68FAD80-3458-4557-AD74-FA6CDDD7E1E6}" type="pres">
      <dgm:prSet presAssocID="{071E31F6-2356-4ABE-8681-3AD27B04E6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C6BAE23-7AE8-4137-B9D4-EE748C47AAF7}" type="pres">
      <dgm:prSet presAssocID="{071E31F6-2356-4ABE-8681-3AD27B04E646}" presName="dummy" presStyleCnt="0"/>
      <dgm:spPr/>
    </dgm:pt>
    <dgm:pt modelId="{93E142EF-1D55-4C25-BD6E-27A33E03EBB7}" type="pres">
      <dgm:prSet presAssocID="{A5449C12-9D4E-485D-A039-8DD325832308}" presName="sibTrans" presStyleLbl="sibTrans2D1" presStyleIdx="2" presStyleCnt="6"/>
      <dgm:spPr/>
      <dgm:t>
        <a:bodyPr/>
        <a:lstStyle/>
        <a:p>
          <a:endParaRPr lang="es-ES_tradnl"/>
        </a:p>
      </dgm:t>
    </dgm:pt>
    <dgm:pt modelId="{2F6B8087-79D5-44C7-94EE-CC0CADB06346}" type="pres">
      <dgm:prSet presAssocID="{C280C0BB-EFED-4B5D-A35C-4B773618BB9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CC034D1-3BE7-4CA2-AA64-5108E4166FF1}" type="pres">
      <dgm:prSet presAssocID="{C280C0BB-EFED-4B5D-A35C-4B773618BB9B}" presName="dummy" presStyleCnt="0"/>
      <dgm:spPr/>
    </dgm:pt>
    <dgm:pt modelId="{021B9F40-E981-4AB9-AF1F-835999A0EDDF}" type="pres">
      <dgm:prSet presAssocID="{9718C6E2-9070-4FD6-A9B2-CA74CB8B899B}" presName="sibTrans" presStyleLbl="sibTrans2D1" presStyleIdx="3" presStyleCnt="6"/>
      <dgm:spPr/>
      <dgm:t>
        <a:bodyPr/>
        <a:lstStyle/>
        <a:p>
          <a:endParaRPr lang="es-ES_tradnl"/>
        </a:p>
      </dgm:t>
    </dgm:pt>
    <dgm:pt modelId="{4884434D-EE9A-4878-BA49-A9B81750BEF8}" type="pres">
      <dgm:prSet presAssocID="{48F7845A-F933-4F68-ACFB-A203A6683F7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1D4C04A-E1B8-41E0-A3E5-4EBA13F1F587}" type="pres">
      <dgm:prSet presAssocID="{48F7845A-F933-4F68-ACFB-A203A6683F75}" presName="dummy" presStyleCnt="0"/>
      <dgm:spPr/>
    </dgm:pt>
    <dgm:pt modelId="{A2EEBB06-8145-468F-AB61-BE34F7DC101B}" type="pres">
      <dgm:prSet presAssocID="{E30DE5C3-B912-46FB-8C97-C9DCAFDC5317}" presName="sibTrans" presStyleLbl="sibTrans2D1" presStyleIdx="4" presStyleCnt="6"/>
      <dgm:spPr/>
      <dgm:t>
        <a:bodyPr/>
        <a:lstStyle/>
        <a:p>
          <a:endParaRPr lang="es-ES_tradnl"/>
        </a:p>
      </dgm:t>
    </dgm:pt>
    <dgm:pt modelId="{00648964-F43B-4414-B35E-6CB2CC3343D8}" type="pres">
      <dgm:prSet presAssocID="{1F7682A9-8678-435A-8069-11A931D044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D73FCFE-EAD0-4993-87D5-0B30BDD6A056}" type="pres">
      <dgm:prSet presAssocID="{1F7682A9-8678-435A-8069-11A931D044B9}" presName="dummy" presStyleCnt="0"/>
      <dgm:spPr/>
    </dgm:pt>
    <dgm:pt modelId="{584407DD-DFAF-40B3-BB44-EBBC393F0D5E}" type="pres">
      <dgm:prSet presAssocID="{D7D25D5D-7EBB-433E-921D-06ECEC262119}" presName="sibTrans" presStyleLbl="sibTrans2D1" presStyleIdx="5" presStyleCnt="6"/>
      <dgm:spPr/>
      <dgm:t>
        <a:bodyPr/>
        <a:lstStyle/>
        <a:p>
          <a:endParaRPr lang="es-ES_tradnl"/>
        </a:p>
      </dgm:t>
    </dgm:pt>
  </dgm:ptLst>
  <dgm:cxnLst>
    <dgm:cxn modelId="{14331A08-7B26-40C8-BE01-5DB72FF8F047}" srcId="{DC547FCA-2AE3-42EB-9534-64E5804012DC}" destId="{C280C0BB-EFED-4B5D-A35C-4B773618BB9B}" srcOrd="3" destOrd="0" parTransId="{250B3E16-6D8B-44B8-A72C-495097463FD8}" sibTransId="{9718C6E2-9070-4FD6-A9B2-CA74CB8B899B}"/>
    <dgm:cxn modelId="{5D27D341-C77D-2B49-B533-D7ED0EA3F532}" type="presOf" srcId="{A5449C12-9D4E-485D-A039-8DD325832308}" destId="{93E142EF-1D55-4C25-BD6E-27A33E03EBB7}" srcOrd="0" destOrd="0" presId="urn:microsoft.com/office/officeart/2005/8/layout/radial6"/>
    <dgm:cxn modelId="{A0B7C6AD-19F9-514E-91C6-096BFB9128C7}" type="presOf" srcId="{071E31F6-2356-4ABE-8681-3AD27B04E646}" destId="{E68FAD80-3458-4557-AD74-FA6CDDD7E1E6}" srcOrd="0" destOrd="0" presId="urn:microsoft.com/office/officeart/2005/8/layout/radial6"/>
    <dgm:cxn modelId="{3E3B20CC-4354-430E-861B-0E52D1648E53}" srcId="{DC547FCA-2AE3-42EB-9534-64E5804012DC}" destId="{89C36276-B558-49C4-AEBA-52963B593E8E}" srcOrd="1" destOrd="0" parTransId="{F68C54ED-706B-467A-A7FB-917CA443FFC2}" sibTransId="{36D60CE2-F2B3-4BFA-930B-2B284F3E37B6}"/>
    <dgm:cxn modelId="{4C142D9B-01FA-4C4C-A9BB-FBD7C3221FD0}" type="presOf" srcId="{8BE1F39A-4768-4BBD-BEA5-A1E1C9DDBDD2}" destId="{81572635-6622-4272-B6BF-2770C169CE3F}" srcOrd="0" destOrd="0" presId="urn:microsoft.com/office/officeart/2005/8/layout/radial6"/>
    <dgm:cxn modelId="{66DB74B8-B21E-2549-A2E9-A816BA7B8F2E}" type="presOf" srcId="{D7D25D5D-7EBB-433E-921D-06ECEC262119}" destId="{584407DD-DFAF-40B3-BB44-EBBC393F0D5E}" srcOrd="0" destOrd="0" presId="urn:microsoft.com/office/officeart/2005/8/layout/radial6"/>
    <dgm:cxn modelId="{E78248EE-FCEF-4435-BAF4-8D8657C014DC}" srcId="{DC547FCA-2AE3-42EB-9534-64E5804012DC}" destId="{680FE495-78C7-488C-8ECA-E117109BFA74}" srcOrd="0" destOrd="0" parTransId="{960990E5-2206-45EF-BD9B-9955E0BFA0A5}" sibTransId="{75531692-C95F-44DE-9DCC-83948176A3ED}"/>
    <dgm:cxn modelId="{1DB57997-4CAD-5249-B92A-90C5C1CE5422}" type="presOf" srcId="{36D60CE2-F2B3-4BFA-930B-2B284F3E37B6}" destId="{9417F8DF-7E42-49ED-9DC2-CBBBE8F20F95}" srcOrd="0" destOrd="0" presId="urn:microsoft.com/office/officeart/2005/8/layout/radial6"/>
    <dgm:cxn modelId="{36B38F3C-3269-0547-85AB-8784C6AF7EE4}" type="presOf" srcId="{680FE495-78C7-488C-8ECA-E117109BFA74}" destId="{4CE4E40A-B5E0-43DE-B852-8B8F5228C7E5}" srcOrd="0" destOrd="0" presId="urn:microsoft.com/office/officeart/2005/8/layout/radial6"/>
    <dgm:cxn modelId="{44E4EF56-CBA4-1B40-BD87-0DC2B9BAF99F}" type="presOf" srcId="{75531692-C95F-44DE-9DCC-83948176A3ED}" destId="{EEB5A87C-B0E6-4C4C-B8D0-48B0A77888CB}" srcOrd="0" destOrd="0" presId="urn:microsoft.com/office/officeart/2005/8/layout/radial6"/>
    <dgm:cxn modelId="{F62A797E-BF1B-584D-A91C-365D69E4D444}" type="presOf" srcId="{9718C6E2-9070-4FD6-A9B2-CA74CB8B899B}" destId="{021B9F40-E981-4AB9-AF1F-835999A0EDDF}" srcOrd="0" destOrd="0" presId="urn:microsoft.com/office/officeart/2005/8/layout/radial6"/>
    <dgm:cxn modelId="{83452B3F-0C21-B142-B364-21D8FB3A558F}" type="presOf" srcId="{E30DE5C3-B912-46FB-8C97-C9DCAFDC5317}" destId="{A2EEBB06-8145-468F-AB61-BE34F7DC101B}" srcOrd="0" destOrd="0" presId="urn:microsoft.com/office/officeart/2005/8/layout/radial6"/>
    <dgm:cxn modelId="{B4B1FB61-DF78-2A45-A8BC-029DDB558E64}" type="presOf" srcId="{DC547FCA-2AE3-42EB-9534-64E5804012DC}" destId="{41364801-8705-453E-AA59-A7643DA657F3}" srcOrd="0" destOrd="0" presId="urn:microsoft.com/office/officeart/2005/8/layout/radial6"/>
    <dgm:cxn modelId="{6C765573-9D2F-4250-85DF-99BA42BF841F}" srcId="{8BE1F39A-4768-4BBD-BEA5-A1E1C9DDBDD2}" destId="{DC547FCA-2AE3-42EB-9534-64E5804012DC}" srcOrd="0" destOrd="0" parTransId="{64A81111-86FE-4948-A7C8-17ABA8619DCA}" sibTransId="{1126F795-9242-4129-82EB-4A4C080DAD66}"/>
    <dgm:cxn modelId="{4D39014C-FF6A-436A-9B94-FB28930A4DA1}" srcId="{DC547FCA-2AE3-42EB-9534-64E5804012DC}" destId="{48F7845A-F933-4F68-ACFB-A203A6683F75}" srcOrd="4" destOrd="0" parTransId="{15FA1974-82DB-4DE0-B36C-5D56862AAD57}" sibTransId="{E30DE5C3-B912-46FB-8C97-C9DCAFDC5317}"/>
    <dgm:cxn modelId="{0A60B1FC-3823-4747-9F41-BFE27ACFB5A5}" srcId="{DC547FCA-2AE3-42EB-9534-64E5804012DC}" destId="{071E31F6-2356-4ABE-8681-3AD27B04E646}" srcOrd="2" destOrd="0" parTransId="{E9B9FDC4-7DD7-48FE-8A59-F0D19E27D70B}" sibTransId="{A5449C12-9D4E-485D-A039-8DD325832308}"/>
    <dgm:cxn modelId="{EC92FA9E-D7EE-5D48-AD74-ECF35BD62CDD}" type="presOf" srcId="{1F7682A9-8678-435A-8069-11A931D044B9}" destId="{00648964-F43B-4414-B35E-6CB2CC3343D8}" srcOrd="0" destOrd="0" presId="urn:microsoft.com/office/officeart/2005/8/layout/radial6"/>
    <dgm:cxn modelId="{1D117EBE-492F-D34D-AC53-1D9BF9676BE0}" type="presOf" srcId="{89C36276-B558-49C4-AEBA-52963B593E8E}" destId="{8F4DB967-5BD0-4C81-909F-E4B145563528}" srcOrd="0" destOrd="0" presId="urn:microsoft.com/office/officeart/2005/8/layout/radial6"/>
    <dgm:cxn modelId="{8AD60F8A-B0B5-E54E-9CA7-AD41487EA3CA}" type="presOf" srcId="{48F7845A-F933-4F68-ACFB-A203A6683F75}" destId="{4884434D-EE9A-4878-BA49-A9B81750BEF8}" srcOrd="0" destOrd="0" presId="urn:microsoft.com/office/officeart/2005/8/layout/radial6"/>
    <dgm:cxn modelId="{F6047344-473C-ED40-B53F-599480C96939}" type="presOf" srcId="{C280C0BB-EFED-4B5D-A35C-4B773618BB9B}" destId="{2F6B8087-79D5-44C7-94EE-CC0CADB06346}" srcOrd="0" destOrd="0" presId="urn:microsoft.com/office/officeart/2005/8/layout/radial6"/>
    <dgm:cxn modelId="{5C53B9A8-33CA-474E-9821-1196BFAA7007}" srcId="{DC547FCA-2AE3-42EB-9534-64E5804012DC}" destId="{1F7682A9-8678-435A-8069-11A931D044B9}" srcOrd="5" destOrd="0" parTransId="{DD78E7EC-E170-4665-9D5D-FC7111E5A2EE}" sibTransId="{D7D25D5D-7EBB-433E-921D-06ECEC262119}"/>
    <dgm:cxn modelId="{EB34BB30-125B-734A-B3C6-A2E894BC2CF6}" type="presParOf" srcId="{81572635-6622-4272-B6BF-2770C169CE3F}" destId="{41364801-8705-453E-AA59-A7643DA657F3}" srcOrd="0" destOrd="0" presId="urn:microsoft.com/office/officeart/2005/8/layout/radial6"/>
    <dgm:cxn modelId="{20994B45-5DBE-8A4F-B156-0B3DED6703E4}" type="presParOf" srcId="{81572635-6622-4272-B6BF-2770C169CE3F}" destId="{4CE4E40A-B5E0-43DE-B852-8B8F5228C7E5}" srcOrd="1" destOrd="0" presId="urn:microsoft.com/office/officeart/2005/8/layout/radial6"/>
    <dgm:cxn modelId="{64BA47E1-9CA2-1645-B18C-B292E65F2E2F}" type="presParOf" srcId="{81572635-6622-4272-B6BF-2770C169CE3F}" destId="{67C023E0-EAC5-4704-A395-0E2AFBC12E3C}" srcOrd="2" destOrd="0" presId="urn:microsoft.com/office/officeart/2005/8/layout/radial6"/>
    <dgm:cxn modelId="{A7B1302E-23D2-EC45-A8EF-2E0E50339802}" type="presParOf" srcId="{81572635-6622-4272-B6BF-2770C169CE3F}" destId="{EEB5A87C-B0E6-4C4C-B8D0-48B0A77888CB}" srcOrd="3" destOrd="0" presId="urn:microsoft.com/office/officeart/2005/8/layout/radial6"/>
    <dgm:cxn modelId="{7334CC7B-74BB-6D4C-81CD-3DCC0992BC60}" type="presParOf" srcId="{81572635-6622-4272-B6BF-2770C169CE3F}" destId="{8F4DB967-5BD0-4C81-909F-E4B145563528}" srcOrd="4" destOrd="0" presId="urn:microsoft.com/office/officeart/2005/8/layout/radial6"/>
    <dgm:cxn modelId="{FC639148-ACF5-FF47-B072-3F54279E72C4}" type="presParOf" srcId="{81572635-6622-4272-B6BF-2770C169CE3F}" destId="{5DBC688E-B61F-4F5D-AFC5-6FF68CAA8D7B}" srcOrd="5" destOrd="0" presId="urn:microsoft.com/office/officeart/2005/8/layout/radial6"/>
    <dgm:cxn modelId="{0AAA119C-9579-F246-911E-0A91AFB24325}" type="presParOf" srcId="{81572635-6622-4272-B6BF-2770C169CE3F}" destId="{9417F8DF-7E42-49ED-9DC2-CBBBE8F20F95}" srcOrd="6" destOrd="0" presId="urn:microsoft.com/office/officeart/2005/8/layout/radial6"/>
    <dgm:cxn modelId="{0DE3244E-BCD5-8547-86E8-5DA4C607B7F1}" type="presParOf" srcId="{81572635-6622-4272-B6BF-2770C169CE3F}" destId="{E68FAD80-3458-4557-AD74-FA6CDDD7E1E6}" srcOrd="7" destOrd="0" presId="urn:microsoft.com/office/officeart/2005/8/layout/radial6"/>
    <dgm:cxn modelId="{9F947B67-DA71-5E4F-A73F-D979DAEECD8F}" type="presParOf" srcId="{81572635-6622-4272-B6BF-2770C169CE3F}" destId="{2C6BAE23-7AE8-4137-B9D4-EE748C47AAF7}" srcOrd="8" destOrd="0" presId="urn:microsoft.com/office/officeart/2005/8/layout/radial6"/>
    <dgm:cxn modelId="{74E6FC8D-3DB3-F045-9E09-686D1D404F03}" type="presParOf" srcId="{81572635-6622-4272-B6BF-2770C169CE3F}" destId="{93E142EF-1D55-4C25-BD6E-27A33E03EBB7}" srcOrd="9" destOrd="0" presId="urn:microsoft.com/office/officeart/2005/8/layout/radial6"/>
    <dgm:cxn modelId="{6E74EC2F-0E58-B641-91A2-2BE17F898FCA}" type="presParOf" srcId="{81572635-6622-4272-B6BF-2770C169CE3F}" destId="{2F6B8087-79D5-44C7-94EE-CC0CADB06346}" srcOrd="10" destOrd="0" presId="urn:microsoft.com/office/officeart/2005/8/layout/radial6"/>
    <dgm:cxn modelId="{8AC9E22D-BA9E-8A4E-A1DE-FD1AE89E296E}" type="presParOf" srcId="{81572635-6622-4272-B6BF-2770C169CE3F}" destId="{CCC034D1-3BE7-4CA2-AA64-5108E4166FF1}" srcOrd="11" destOrd="0" presId="urn:microsoft.com/office/officeart/2005/8/layout/radial6"/>
    <dgm:cxn modelId="{F46DC3CB-CB87-2041-A0F5-0E1D1870C9DF}" type="presParOf" srcId="{81572635-6622-4272-B6BF-2770C169CE3F}" destId="{021B9F40-E981-4AB9-AF1F-835999A0EDDF}" srcOrd="12" destOrd="0" presId="urn:microsoft.com/office/officeart/2005/8/layout/radial6"/>
    <dgm:cxn modelId="{7F7312E9-3995-BB46-9C30-66A6A2E71050}" type="presParOf" srcId="{81572635-6622-4272-B6BF-2770C169CE3F}" destId="{4884434D-EE9A-4878-BA49-A9B81750BEF8}" srcOrd="13" destOrd="0" presId="urn:microsoft.com/office/officeart/2005/8/layout/radial6"/>
    <dgm:cxn modelId="{FE95693E-5CBF-BA40-ABF9-D2307897E010}" type="presParOf" srcId="{81572635-6622-4272-B6BF-2770C169CE3F}" destId="{01D4C04A-E1B8-41E0-A3E5-4EBA13F1F587}" srcOrd="14" destOrd="0" presId="urn:microsoft.com/office/officeart/2005/8/layout/radial6"/>
    <dgm:cxn modelId="{1B5EC825-0902-5D40-9420-1D294A581BAC}" type="presParOf" srcId="{81572635-6622-4272-B6BF-2770C169CE3F}" destId="{A2EEBB06-8145-468F-AB61-BE34F7DC101B}" srcOrd="15" destOrd="0" presId="urn:microsoft.com/office/officeart/2005/8/layout/radial6"/>
    <dgm:cxn modelId="{51C110EE-833F-5140-9109-997ACB96C56A}" type="presParOf" srcId="{81572635-6622-4272-B6BF-2770C169CE3F}" destId="{00648964-F43B-4414-B35E-6CB2CC3343D8}" srcOrd="16" destOrd="0" presId="urn:microsoft.com/office/officeart/2005/8/layout/radial6"/>
    <dgm:cxn modelId="{8DEAA836-8DB9-8C48-903F-25682AE34AF8}" type="presParOf" srcId="{81572635-6622-4272-B6BF-2770C169CE3F}" destId="{3D73FCFE-EAD0-4993-87D5-0B30BDD6A056}" srcOrd="17" destOrd="0" presId="urn:microsoft.com/office/officeart/2005/8/layout/radial6"/>
    <dgm:cxn modelId="{664FD7F1-7A61-9C44-9E26-5B9BBC27F0E4}" type="presParOf" srcId="{81572635-6622-4272-B6BF-2770C169CE3F}" destId="{584407DD-DFAF-40B3-BB44-EBBC393F0D5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9643E1-77A6-49FD-AD67-56FDBEC228B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020BFC0-0088-413E-AF20-EAF02479D39B}">
      <dgm:prSet phldrT="[Texto]"/>
      <dgm:spPr/>
      <dgm:t>
        <a:bodyPr/>
        <a:lstStyle/>
        <a:p>
          <a:r>
            <a:rPr lang="es-ES" dirty="0" smtClean="0"/>
            <a:t>Tendencias </a:t>
          </a:r>
          <a:endParaRPr lang="es-ES_tradnl" dirty="0"/>
        </a:p>
      </dgm:t>
    </dgm:pt>
    <dgm:pt modelId="{CC4D90CF-109E-4274-A9F3-9D333EF5EBBE}" type="parTrans" cxnId="{715BEFE6-48C9-43A6-A6B5-4AE25D71147D}">
      <dgm:prSet/>
      <dgm:spPr/>
      <dgm:t>
        <a:bodyPr/>
        <a:lstStyle/>
        <a:p>
          <a:endParaRPr lang="es-ES_tradnl"/>
        </a:p>
      </dgm:t>
    </dgm:pt>
    <dgm:pt modelId="{2B5DD8E4-669E-49D3-9BE7-A3907A349B98}" type="sibTrans" cxnId="{715BEFE6-48C9-43A6-A6B5-4AE25D71147D}">
      <dgm:prSet/>
      <dgm:spPr/>
      <dgm:t>
        <a:bodyPr/>
        <a:lstStyle/>
        <a:p>
          <a:endParaRPr lang="es-ES_tradnl"/>
        </a:p>
      </dgm:t>
    </dgm:pt>
    <dgm:pt modelId="{8D3FE096-64CD-4481-9742-9669620F2F5B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Avanzar en la cultura de la innovación</a:t>
          </a:r>
        </a:p>
        <a:p>
          <a:r>
            <a:rPr lang="es-ES" sz="1200" dirty="0" smtClean="0">
              <a:solidFill>
                <a:schemeClr val="tx1"/>
              </a:solidFill>
            </a:rPr>
            <a:t>Repensar cómo funcionan las  universidades</a:t>
          </a:r>
          <a:endParaRPr lang="es-ES_tradnl" sz="1200" dirty="0">
            <a:solidFill>
              <a:schemeClr val="tx1"/>
            </a:solidFill>
          </a:endParaRPr>
        </a:p>
      </dgm:t>
    </dgm:pt>
    <dgm:pt modelId="{24086FB6-8A25-414C-BBD0-A644C8564DF5}" type="parTrans" cxnId="{8A82BC17-16B1-43AE-B4D1-906CAF2CD099}">
      <dgm:prSet/>
      <dgm:spPr/>
      <dgm:t>
        <a:bodyPr/>
        <a:lstStyle/>
        <a:p>
          <a:endParaRPr lang="es-ES_tradnl"/>
        </a:p>
      </dgm:t>
    </dgm:pt>
    <dgm:pt modelId="{8C3A443D-1EAA-41E9-961E-58E15390074D}" type="sibTrans" cxnId="{8A82BC17-16B1-43AE-B4D1-906CAF2CD099}">
      <dgm:prSet/>
      <dgm:spPr/>
      <dgm:t>
        <a:bodyPr/>
        <a:lstStyle/>
        <a:p>
          <a:endParaRPr lang="es-ES_tradnl"/>
        </a:p>
      </dgm:t>
    </dgm:pt>
    <dgm:pt modelId="{BE6A83FF-283D-4116-879A-ACF877FD1D4A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Rediseñar espacios de aprendizaje</a:t>
          </a:r>
        </a:p>
        <a:p>
          <a:r>
            <a:rPr lang="es-ES" sz="1200" dirty="0" smtClean="0">
              <a:solidFill>
                <a:schemeClr val="tx1"/>
              </a:solidFill>
            </a:rPr>
            <a:t>Experiencias de aprendizaje  profundo y complejo</a:t>
          </a:r>
          <a:endParaRPr lang="es-ES_tradnl" sz="1200" dirty="0">
            <a:solidFill>
              <a:schemeClr val="tx1"/>
            </a:solidFill>
          </a:endParaRPr>
        </a:p>
      </dgm:t>
    </dgm:pt>
    <dgm:pt modelId="{E027A06F-9037-49B0-AA5D-8249E61B376C}" type="parTrans" cxnId="{B50EAA86-06F8-4608-A6CE-5942994EB3C5}">
      <dgm:prSet/>
      <dgm:spPr/>
      <dgm:t>
        <a:bodyPr/>
        <a:lstStyle/>
        <a:p>
          <a:endParaRPr lang="es-ES_tradnl"/>
        </a:p>
      </dgm:t>
    </dgm:pt>
    <dgm:pt modelId="{AB434194-69A5-41B4-8A02-E4ECD636E5FC}" type="sibTrans" cxnId="{B50EAA86-06F8-4608-A6CE-5942994EB3C5}">
      <dgm:prSet/>
      <dgm:spPr/>
      <dgm:t>
        <a:bodyPr/>
        <a:lstStyle/>
        <a:p>
          <a:endParaRPr lang="es-ES_tradnl"/>
        </a:p>
      </dgm:t>
    </dgm:pt>
    <dgm:pt modelId="{981A23CB-34F3-424A-A403-5383FA7AB8C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Desafíos</a:t>
          </a:r>
          <a:endParaRPr lang="es-ES_tradnl" dirty="0">
            <a:solidFill>
              <a:schemeClr val="tx1"/>
            </a:solidFill>
          </a:endParaRPr>
        </a:p>
      </dgm:t>
    </dgm:pt>
    <dgm:pt modelId="{128F3B20-FC15-4ED5-A938-F1FFF6B27454}" type="parTrans" cxnId="{483F927D-F08E-4FF5-91E3-557CDF27DDAD}">
      <dgm:prSet/>
      <dgm:spPr/>
      <dgm:t>
        <a:bodyPr/>
        <a:lstStyle/>
        <a:p>
          <a:endParaRPr lang="es-ES_tradnl"/>
        </a:p>
      </dgm:t>
    </dgm:pt>
    <dgm:pt modelId="{EC6E75D6-6F50-4756-8ECB-84A82D01F6FB}" type="sibTrans" cxnId="{483F927D-F08E-4FF5-91E3-557CDF27DDAD}">
      <dgm:prSet/>
      <dgm:spPr/>
      <dgm:t>
        <a:bodyPr/>
        <a:lstStyle/>
        <a:p>
          <a:endParaRPr lang="es-ES_tradnl"/>
        </a:p>
      </dgm:t>
    </dgm:pt>
    <dgm:pt modelId="{678D8C30-FDC8-44DF-979E-B704D985989E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Mantener la relevancia de la educación</a:t>
          </a:r>
        </a:p>
        <a:p>
          <a:r>
            <a:rPr lang="es-ES" sz="1200" dirty="0" smtClean="0">
              <a:solidFill>
                <a:schemeClr val="tx1"/>
              </a:solidFill>
            </a:rPr>
            <a:t>Equilibrio  experiencias mundo virtual y real</a:t>
          </a:r>
        </a:p>
      </dgm:t>
    </dgm:pt>
    <dgm:pt modelId="{01A671FB-05ED-4C91-BEBD-C609C192C658}" type="parTrans" cxnId="{104AB6D3-7692-4D97-A24A-2194999C9A32}">
      <dgm:prSet/>
      <dgm:spPr/>
      <dgm:t>
        <a:bodyPr/>
        <a:lstStyle/>
        <a:p>
          <a:endParaRPr lang="es-ES_tradnl"/>
        </a:p>
      </dgm:t>
    </dgm:pt>
    <dgm:pt modelId="{7A594A64-3222-4AC4-9318-EA9E74D1B0AF}" type="sibTrans" cxnId="{104AB6D3-7692-4D97-A24A-2194999C9A32}">
      <dgm:prSet/>
      <dgm:spPr/>
      <dgm:t>
        <a:bodyPr/>
        <a:lstStyle/>
        <a:p>
          <a:endParaRPr lang="es-ES_tradnl"/>
        </a:p>
      </dgm:t>
    </dgm:pt>
    <dgm:pt modelId="{584B482A-B96D-4A3A-9631-8C57C09155DB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Combinar aprendizaje formal e informal</a:t>
          </a:r>
        </a:p>
        <a:p>
          <a:r>
            <a:rPr lang="es-ES" sz="1200" dirty="0" smtClean="0">
              <a:solidFill>
                <a:schemeClr val="tx1"/>
              </a:solidFill>
            </a:rPr>
            <a:t>Mejorar la alfabetización digital</a:t>
          </a:r>
          <a:endParaRPr lang="es-ES_tradnl" sz="1200" dirty="0">
            <a:solidFill>
              <a:schemeClr val="tx1"/>
            </a:solidFill>
          </a:endParaRPr>
        </a:p>
      </dgm:t>
    </dgm:pt>
    <dgm:pt modelId="{B40DB4AE-0A1A-4101-9D8B-B8036C6CC979}" type="parTrans" cxnId="{9F8263F6-CAB8-467A-B7C0-2C93D05722F0}">
      <dgm:prSet/>
      <dgm:spPr/>
      <dgm:t>
        <a:bodyPr/>
        <a:lstStyle/>
        <a:p>
          <a:endParaRPr lang="es-ES_tradnl"/>
        </a:p>
      </dgm:t>
    </dgm:pt>
    <dgm:pt modelId="{259FE09B-60AA-406D-8EFD-A16B92442971}" type="sibTrans" cxnId="{9F8263F6-CAB8-467A-B7C0-2C93D05722F0}">
      <dgm:prSet/>
      <dgm:spPr/>
      <dgm:t>
        <a:bodyPr/>
        <a:lstStyle/>
        <a:p>
          <a:endParaRPr lang="es-ES_tradnl"/>
        </a:p>
      </dgm:t>
    </dgm:pt>
    <dgm:pt modelId="{00D844AE-B2DD-4526-A538-AF0D64C67A8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Desarrollos Tecnológicos</a:t>
          </a:r>
          <a:endParaRPr lang="es-ES_tradnl" dirty="0">
            <a:solidFill>
              <a:schemeClr val="tx1"/>
            </a:solidFill>
          </a:endParaRPr>
        </a:p>
      </dgm:t>
    </dgm:pt>
    <dgm:pt modelId="{46C8366E-751B-4FDA-A4B8-FBEB6B927323}" type="parTrans" cxnId="{220D6127-B14D-4A9C-8B48-204564E43EA6}">
      <dgm:prSet/>
      <dgm:spPr/>
      <dgm:t>
        <a:bodyPr/>
        <a:lstStyle/>
        <a:p>
          <a:endParaRPr lang="es-ES_tradnl"/>
        </a:p>
      </dgm:t>
    </dgm:pt>
    <dgm:pt modelId="{75BB2D76-AFB3-42BE-86DF-C56544FCB9F0}" type="sibTrans" cxnId="{220D6127-B14D-4A9C-8B48-204564E43EA6}">
      <dgm:prSet/>
      <dgm:spPr/>
      <dgm:t>
        <a:bodyPr/>
        <a:lstStyle/>
        <a:p>
          <a:endParaRPr lang="es-ES_tradnl"/>
        </a:p>
      </dgm:t>
    </dgm:pt>
    <dgm:pt modelId="{626ABCFA-8309-49B1-A05D-F007D120C389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Trae tu Propia Tecnología</a:t>
          </a:r>
        </a:p>
        <a:p>
          <a:r>
            <a:rPr lang="es-ES" sz="1200" b="0" i="0" dirty="0" smtClean="0">
              <a:solidFill>
                <a:schemeClr val="tx1"/>
              </a:solidFill>
            </a:rPr>
            <a:t>Análisis del aprendizaje y aprendizaje adaptativo</a:t>
          </a:r>
          <a:endParaRPr lang="es-ES" sz="1200" b="0" dirty="0" smtClean="0">
            <a:solidFill>
              <a:schemeClr val="tx1"/>
            </a:solidFill>
          </a:endParaRPr>
        </a:p>
        <a:p>
          <a:endParaRPr lang="es-ES_tradnl" sz="1100" b="0" dirty="0">
            <a:solidFill>
              <a:schemeClr val="tx1"/>
            </a:solidFill>
          </a:endParaRPr>
        </a:p>
      </dgm:t>
    </dgm:pt>
    <dgm:pt modelId="{E4202341-13DA-4559-B6AE-326D11511875}" type="parTrans" cxnId="{F458012D-A249-4873-AEF1-486D02B58555}">
      <dgm:prSet/>
      <dgm:spPr/>
      <dgm:t>
        <a:bodyPr/>
        <a:lstStyle/>
        <a:p>
          <a:endParaRPr lang="es-ES_tradnl"/>
        </a:p>
      </dgm:t>
    </dgm:pt>
    <dgm:pt modelId="{195BE6AE-E5EB-4557-A2E5-6C8D00D13D4D}" type="sibTrans" cxnId="{F458012D-A249-4873-AEF1-486D02B58555}">
      <dgm:prSet/>
      <dgm:spPr/>
      <dgm:t>
        <a:bodyPr/>
        <a:lstStyle/>
        <a:p>
          <a:endParaRPr lang="es-ES_tradnl"/>
        </a:p>
      </dgm:t>
    </dgm:pt>
    <dgm:pt modelId="{F038C5B5-4467-4258-9DF3-2877BF6F2EDC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Realidad Virtual y Realidad  Aumentada</a:t>
          </a:r>
        </a:p>
        <a:p>
          <a:r>
            <a:rPr lang="es-ES" sz="1200" i="1" dirty="0" err="1" smtClean="0">
              <a:solidFill>
                <a:schemeClr val="tx1"/>
              </a:solidFill>
            </a:rPr>
            <a:t>Makerspaces</a:t>
          </a:r>
          <a:r>
            <a:rPr lang="es-ES" sz="1200" dirty="0" smtClean="0">
              <a:solidFill>
                <a:schemeClr val="tx1"/>
              </a:solidFill>
            </a:rPr>
            <a:t> (ideas en objetos reales)</a:t>
          </a:r>
          <a:endParaRPr lang="es-ES_tradnl" sz="1200" dirty="0">
            <a:solidFill>
              <a:schemeClr val="tx1"/>
            </a:solidFill>
          </a:endParaRPr>
        </a:p>
      </dgm:t>
    </dgm:pt>
    <dgm:pt modelId="{3B5742B8-D80E-4F1D-8DA8-B2E180184DCB}" type="parTrans" cxnId="{CA3B8948-76C2-4618-A74C-7C6B9F0EC4C8}">
      <dgm:prSet/>
      <dgm:spPr/>
      <dgm:t>
        <a:bodyPr/>
        <a:lstStyle/>
        <a:p>
          <a:endParaRPr lang="es-ES_tradnl"/>
        </a:p>
      </dgm:t>
    </dgm:pt>
    <dgm:pt modelId="{61D6B4CB-A09E-4A80-9F94-DFA998D9DB0E}" type="sibTrans" cxnId="{CA3B8948-76C2-4618-A74C-7C6B9F0EC4C8}">
      <dgm:prSet/>
      <dgm:spPr/>
      <dgm:t>
        <a:bodyPr/>
        <a:lstStyle/>
        <a:p>
          <a:endParaRPr lang="es-ES_tradnl"/>
        </a:p>
      </dgm:t>
    </dgm:pt>
    <dgm:pt modelId="{527C9F88-A7F7-4B49-A168-649BF15DACA5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Más esfuerzo en la evaluación de aprendizajes</a:t>
          </a:r>
        </a:p>
        <a:p>
          <a:r>
            <a:rPr lang="es-ES" sz="1200" dirty="0" smtClean="0">
              <a:solidFill>
                <a:schemeClr val="tx1"/>
              </a:solidFill>
            </a:rPr>
            <a:t>Aumento de Prácticas de </a:t>
          </a:r>
          <a:r>
            <a:rPr lang="es-ES" sz="1200" i="1" dirty="0" err="1" smtClean="0">
              <a:solidFill>
                <a:schemeClr val="tx1"/>
              </a:solidFill>
            </a:rPr>
            <a:t>Blended</a:t>
          </a:r>
          <a:r>
            <a:rPr lang="es-ES" sz="1200" i="1" dirty="0" smtClean="0">
              <a:solidFill>
                <a:schemeClr val="tx1"/>
              </a:solidFill>
            </a:rPr>
            <a:t> </a:t>
          </a:r>
          <a:r>
            <a:rPr lang="es-ES" sz="1200" i="1" dirty="0" err="1" smtClean="0">
              <a:solidFill>
                <a:schemeClr val="tx1"/>
              </a:solidFill>
            </a:rPr>
            <a:t>Learning</a:t>
          </a:r>
          <a:endParaRPr lang="es-ES_tradnl" sz="1200" i="1" dirty="0">
            <a:solidFill>
              <a:schemeClr val="tx1"/>
            </a:solidFill>
          </a:endParaRPr>
        </a:p>
      </dgm:t>
    </dgm:pt>
    <dgm:pt modelId="{8C163588-0135-427F-A660-381BC97C6BAE}" type="parTrans" cxnId="{D32C560F-B2CF-420D-A430-4C28553D381B}">
      <dgm:prSet/>
      <dgm:spPr/>
      <dgm:t>
        <a:bodyPr/>
        <a:lstStyle/>
        <a:p>
          <a:endParaRPr lang="es-ES_tradnl"/>
        </a:p>
      </dgm:t>
    </dgm:pt>
    <dgm:pt modelId="{90712B82-BD14-4D8C-825D-9B71E3C0D0E2}" type="sibTrans" cxnId="{D32C560F-B2CF-420D-A430-4C28553D381B}">
      <dgm:prSet/>
      <dgm:spPr/>
      <dgm:t>
        <a:bodyPr/>
        <a:lstStyle/>
        <a:p>
          <a:endParaRPr lang="es-ES_tradnl"/>
        </a:p>
      </dgm:t>
    </dgm:pt>
    <dgm:pt modelId="{C9187BAA-F4DB-48C4-9F9B-0FFD7715D59F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Modelos de educación competitivos</a:t>
          </a:r>
        </a:p>
        <a:p>
          <a:r>
            <a:rPr lang="es-ES" sz="1200" dirty="0" smtClean="0">
              <a:solidFill>
                <a:schemeClr val="tx1"/>
              </a:solidFill>
            </a:rPr>
            <a:t>Personalizar  el aprendizaje</a:t>
          </a:r>
          <a:endParaRPr lang="es-ES_tradnl" sz="1200" dirty="0">
            <a:solidFill>
              <a:schemeClr val="tx1"/>
            </a:solidFill>
          </a:endParaRPr>
        </a:p>
      </dgm:t>
    </dgm:pt>
    <dgm:pt modelId="{717246CB-A79B-475A-BFAF-08EDCE7DC0F2}" type="parTrans" cxnId="{01EC8389-683D-45F2-B231-FFD5CF2A7A66}">
      <dgm:prSet/>
      <dgm:spPr/>
      <dgm:t>
        <a:bodyPr/>
        <a:lstStyle/>
        <a:p>
          <a:endParaRPr lang="es-ES_tradnl"/>
        </a:p>
      </dgm:t>
    </dgm:pt>
    <dgm:pt modelId="{FD9CECA3-7998-4713-A9D3-C1CB256C3DC9}" type="sibTrans" cxnId="{01EC8389-683D-45F2-B231-FFD5CF2A7A66}">
      <dgm:prSet/>
      <dgm:spPr/>
      <dgm:t>
        <a:bodyPr/>
        <a:lstStyle/>
        <a:p>
          <a:endParaRPr lang="es-ES_tradnl"/>
        </a:p>
      </dgm:t>
    </dgm:pt>
    <dgm:pt modelId="{AEACF49D-092F-4407-985E-62F0E7421A8D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/>
              </a:solidFill>
            </a:rPr>
            <a:t>Computación Afectiva</a:t>
          </a:r>
        </a:p>
        <a:p>
          <a:r>
            <a:rPr lang="es-ES" sz="1200" dirty="0" smtClean="0">
              <a:solidFill>
                <a:schemeClr val="tx1"/>
              </a:solidFill>
            </a:rPr>
            <a:t>Robótica</a:t>
          </a:r>
          <a:endParaRPr lang="es-ES_tradnl" sz="1200" dirty="0">
            <a:solidFill>
              <a:schemeClr val="tx1"/>
            </a:solidFill>
          </a:endParaRPr>
        </a:p>
      </dgm:t>
    </dgm:pt>
    <dgm:pt modelId="{888FCDAE-C313-4519-8907-ACD78202B46D}" type="parTrans" cxnId="{18AEFEF5-3A74-4C2B-B7D0-A1F79562DCD4}">
      <dgm:prSet/>
      <dgm:spPr/>
      <dgm:t>
        <a:bodyPr/>
        <a:lstStyle/>
        <a:p>
          <a:endParaRPr lang="es-ES_tradnl"/>
        </a:p>
      </dgm:t>
    </dgm:pt>
    <dgm:pt modelId="{484A5934-247E-445C-B91A-C1CBAC29CF42}" type="sibTrans" cxnId="{18AEFEF5-3A74-4C2B-B7D0-A1F79562DCD4}">
      <dgm:prSet/>
      <dgm:spPr/>
      <dgm:t>
        <a:bodyPr/>
        <a:lstStyle/>
        <a:p>
          <a:endParaRPr lang="es-ES_tradnl"/>
        </a:p>
      </dgm:t>
    </dgm:pt>
    <dgm:pt modelId="{E4A42BC1-942C-4107-AE61-0860AE458D55}" type="pres">
      <dgm:prSet presAssocID="{FB9643E1-77A6-49FD-AD67-56FDBEC228B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7E6EB521-38F2-4E48-ABB5-8B90842A0BE5}" type="pres">
      <dgm:prSet presAssocID="{6020BFC0-0088-413E-AF20-EAF02479D39B}" presName="compNode" presStyleCnt="0"/>
      <dgm:spPr/>
    </dgm:pt>
    <dgm:pt modelId="{A18E786E-BF43-4A35-8A01-06168C98F133}" type="pres">
      <dgm:prSet presAssocID="{6020BFC0-0088-413E-AF20-EAF02479D39B}" presName="aNode" presStyleLbl="bgShp" presStyleIdx="0" presStyleCnt="3"/>
      <dgm:spPr/>
      <dgm:t>
        <a:bodyPr/>
        <a:lstStyle/>
        <a:p>
          <a:endParaRPr lang="es-ES_tradnl"/>
        </a:p>
      </dgm:t>
    </dgm:pt>
    <dgm:pt modelId="{CDF57008-938B-4827-B3EC-987457DB905A}" type="pres">
      <dgm:prSet presAssocID="{6020BFC0-0088-413E-AF20-EAF02479D39B}" presName="textNode" presStyleLbl="bgShp" presStyleIdx="0" presStyleCnt="3"/>
      <dgm:spPr/>
      <dgm:t>
        <a:bodyPr/>
        <a:lstStyle/>
        <a:p>
          <a:endParaRPr lang="es-ES_tradnl"/>
        </a:p>
      </dgm:t>
    </dgm:pt>
    <dgm:pt modelId="{DAD78829-F338-4E47-8671-FA3D5338617D}" type="pres">
      <dgm:prSet presAssocID="{6020BFC0-0088-413E-AF20-EAF02479D39B}" presName="compChildNode" presStyleCnt="0"/>
      <dgm:spPr/>
    </dgm:pt>
    <dgm:pt modelId="{9ED4AEA1-82A1-4BF7-BE8E-327FFB57D6A3}" type="pres">
      <dgm:prSet presAssocID="{6020BFC0-0088-413E-AF20-EAF02479D39B}" presName="theInnerList" presStyleCnt="0"/>
      <dgm:spPr/>
    </dgm:pt>
    <dgm:pt modelId="{E16A66AD-53DE-4152-B605-4D14F65AEC67}" type="pres">
      <dgm:prSet presAssocID="{8D3FE096-64CD-4481-9742-9669620F2F5B}" presName="childNode" presStyleLbl="node1" presStyleIdx="0" presStyleCnt="9" custScaleX="105012" custScaleY="11504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A1494C9-3E25-4B3C-985C-8C44C5067FCA}" type="pres">
      <dgm:prSet presAssocID="{8D3FE096-64CD-4481-9742-9669620F2F5B}" presName="aSpace2" presStyleCnt="0"/>
      <dgm:spPr/>
    </dgm:pt>
    <dgm:pt modelId="{EF382DC4-288A-45BA-AE3A-C70C8A79C149}" type="pres">
      <dgm:prSet presAssocID="{BE6A83FF-283D-4116-879A-ACF877FD1D4A}" presName="childNode" presStyleLbl="node1" presStyleIdx="1" presStyleCnt="9" custScaleX="96387" custScaleY="12115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EF4547E-CFCB-47A2-9722-74BDC28E47BC}" type="pres">
      <dgm:prSet presAssocID="{BE6A83FF-283D-4116-879A-ACF877FD1D4A}" presName="aSpace2" presStyleCnt="0"/>
      <dgm:spPr/>
    </dgm:pt>
    <dgm:pt modelId="{90EC4A8A-51C2-4128-81F4-AD4BA813E10D}" type="pres">
      <dgm:prSet presAssocID="{527C9F88-A7F7-4B49-A168-649BF15DACA5}" presName="childNode" presStyleLbl="node1" presStyleIdx="2" presStyleCnt="9" custScaleX="110608" custScaleY="13320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EBA8E7E-25D6-4F1F-B099-ADB4B9743175}" type="pres">
      <dgm:prSet presAssocID="{6020BFC0-0088-413E-AF20-EAF02479D39B}" presName="aSpace" presStyleCnt="0"/>
      <dgm:spPr/>
    </dgm:pt>
    <dgm:pt modelId="{A866AB8A-C421-4A16-B23C-A6E9493E8C6F}" type="pres">
      <dgm:prSet presAssocID="{981A23CB-34F3-424A-A403-5383FA7AB8C2}" presName="compNode" presStyleCnt="0"/>
      <dgm:spPr/>
    </dgm:pt>
    <dgm:pt modelId="{73EDC8DE-6091-4FE1-A629-3AC784B9EF4F}" type="pres">
      <dgm:prSet presAssocID="{981A23CB-34F3-424A-A403-5383FA7AB8C2}" presName="aNode" presStyleLbl="bgShp" presStyleIdx="1" presStyleCnt="3"/>
      <dgm:spPr/>
      <dgm:t>
        <a:bodyPr/>
        <a:lstStyle/>
        <a:p>
          <a:endParaRPr lang="es-ES_tradnl"/>
        </a:p>
      </dgm:t>
    </dgm:pt>
    <dgm:pt modelId="{149F602C-60C3-4596-867A-328284E5066D}" type="pres">
      <dgm:prSet presAssocID="{981A23CB-34F3-424A-A403-5383FA7AB8C2}" presName="textNode" presStyleLbl="bgShp" presStyleIdx="1" presStyleCnt="3"/>
      <dgm:spPr/>
      <dgm:t>
        <a:bodyPr/>
        <a:lstStyle/>
        <a:p>
          <a:endParaRPr lang="es-ES_tradnl"/>
        </a:p>
      </dgm:t>
    </dgm:pt>
    <dgm:pt modelId="{0EEBC0E4-BC11-4BC3-BCA8-E81DB6522D11}" type="pres">
      <dgm:prSet presAssocID="{981A23CB-34F3-424A-A403-5383FA7AB8C2}" presName="compChildNode" presStyleCnt="0"/>
      <dgm:spPr/>
    </dgm:pt>
    <dgm:pt modelId="{494398A2-0827-47DD-A0C9-0222D33C8F0F}" type="pres">
      <dgm:prSet presAssocID="{981A23CB-34F3-424A-A403-5383FA7AB8C2}" presName="theInnerList" presStyleCnt="0"/>
      <dgm:spPr/>
    </dgm:pt>
    <dgm:pt modelId="{532D3EA7-39B9-49C6-8561-B6DCC1F6CB93}" type="pres">
      <dgm:prSet presAssocID="{678D8C30-FDC8-44DF-979E-B704D985989E}" presName="childNode" presStyleLbl="node1" presStyleIdx="3" presStyleCnt="9" custScaleX="106393" custScaleY="206309" custLinFactY="-21681" custLinFactNeighborY="-10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09CA01D-5645-45BF-8E2C-37DD5DE4D69D}" type="pres">
      <dgm:prSet presAssocID="{678D8C30-FDC8-44DF-979E-B704D985989E}" presName="aSpace2" presStyleCnt="0"/>
      <dgm:spPr/>
    </dgm:pt>
    <dgm:pt modelId="{5CA9C371-FE42-4687-A77C-BD6727AE43EA}" type="pres">
      <dgm:prSet presAssocID="{C9187BAA-F4DB-48C4-9F9B-0FFD7715D59F}" presName="childNode" presStyleLbl="node1" presStyleIdx="4" presStyleCnt="9" custScaleX="97768" custScaleY="14283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3417282-CF8F-4AA2-A227-F3D4E4DF5CAF}" type="pres">
      <dgm:prSet presAssocID="{C9187BAA-F4DB-48C4-9F9B-0FFD7715D59F}" presName="aSpace2" presStyleCnt="0"/>
      <dgm:spPr/>
    </dgm:pt>
    <dgm:pt modelId="{B24F3ACE-8978-4DA2-AAFC-17A6921D3B7F}" type="pres">
      <dgm:prSet presAssocID="{584B482A-B96D-4A3A-9631-8C57C09155DB}" presName="childNode" presStyleLbl="node1" presStyleIdx="5" presStyleCnt="9" custScaleX="97768" custScaleY="157390" custLinFactY="8116" custLinFactNeighborY="10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706F9EA-7A7A-4AE9-A4F6-378809462CD4}" type="pres">
      <dgm:prSet presAssocID="{981A23CB-34F3-424A-A403-5383FA7AB8C2}" presName="aSpace" presStyleCnt="0"/>
      <dgm:spPr/>
    </dgm:pt>
    <dgm:pt modelId="{0D0D456F-8A8F-4C99-B61E-69A24BAFCFD4}" type="pres">
      <dgm:prSet presAssocID="{00D844AE-B2DD-4526-A538-AF0D64C67A84}" presName="compNode" presStyleCnt="0"/>
      <dgm:spPr/>
    </dgm:pt>
    <dgm:pt modelId="{BB5715F5-1405-4FDC-B8C7-7954DCC53E9A}" type="pres">
      <dgm:prSet presAssocID="{00D844AE-B2DD-4526-A538-AF0D64C67A84}" presName="aNode" presStyleLbl="bgShp" presStyleIdx="2" presStyleCnt="3"/>
      <dgm:spPr/>
      <dgm:t>
        <a:bodyPr/>
        <a:lstStyle/>
        <a:p>
          <a:endParaRPr lang="es-ES_tradnl"/>
        </a:p>
      </dgm:t>
    </dgm:pt>
    <dgm:pt modelId="{DBE0B044-C43F-4E25-9E92-6FFC059598AB}" type="pres">
      <dgm:prSet presAssocID="{00D844AE-B2DD-4526-A538-AF0D64C67A84}" presName="textNode" presStyleLbl="bgShp" presStyleIdx="2" presStyleCnt="3"/>
      <dgm:spPr/>
      <dgm:t>
        <a:bodyPr/>
        <a:lstStyle/>
        <a:p>
          <a:endParaRPr lang="es-ES_tradnl"/>
        </a:p>
      </dgm:t>
    </dgm:pt>
    <dgm:pt modelId="{D8C10855-27F4-4CD7-9E3E-7EE0644C2246}" type="pres">
      <dgm:prSet presAssocID="{00D844AE-B2DD-4526-A538-AF0D64C67A84}" presName="compChildNode" presStyleCnt="0"/>
      <dgm:spPr/>
    </dgm:pt>
    <dgm:pt modelId="{C6DDF882-9EDF-4E86-84EA-5A475F3CBF3F}" type="pres">
      <dgm:prSet presAssocID="{00D844AE-B2DD-4526-A538-AF0D64C67A84}" presName="theInnerList" presStyleCnt="0"/>
      <dgm:spPr/>
    </dgm:pt>
    <dgm:pt modelId="{F814F8D8-E458-4879-B3BB-84C03A588B5D}" type="pres">
      <dgm:prSet presAssocID="{626ABCFA-8309-49B1-A05D-F007D120C389}" presName="childNode" presStyleLbl="node1" presStyleIdx="6" presStyleCnt="9" custLinFactY="227925" custLinFactNeighborY="30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6AA1202-D4C7-4397-8318-7D9F16FF6806}" type="pres">
      <dgm:prSet presAssocID="{626ABCFA-8309-49B1-A05D-F007D120C389}" presName="aSpace2" presStyleCnt="0"/>
      <dgm:spPr/>
    </dgm:pt>
    <dgm:pt modelId="{8C05AEB8-04AC-4091-B707-949E264D0E8D}" type="pres">
      <dgm:prSet presAssocID="{F038C5B5-4467-4258-9DF3-2877BF6F2EDC}" presName="childNode" presStyleLbl="node1" presStyleIdx="7" presStyleCnt="9" custScaleX="99222" custScaleY="13215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B642C04-6702-4C98-A052-775D57BBF1C9}" type="pres">
      <dgm:prSet presAssocID="{F038C5B5-4467-4258-9DF3-2877BF6F2EDC}" presName="aSpace2" presStyleCnt="0"/>
      <dgm:spPr/>
    </dgm:pt>
    <dgm:pt modelId="{D31B8BD2-9608-4462-B6C3-8CF5CC6EC85B}" type="pres">
      <dgm:prSet presAssocID="{AEACF49D-092F-4407-985E-62F0E7421A8D}" presName="childNode" presStyleLbl="node1" presStyleIdx="8" presStyleCnt="9" custLinFactY="-229521" custLinFactNeighborY="-30000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1EC8389-683D-45F2-B231-FFD5CF2A7A66}" srcId="{981A23CB-34F3-424A-A403-5383FA7AB8C2}" destId="{C9187BAA-F4DB-48C4-9F9B-0FFD7715D59F}" srcOrd="1" destOrd="0" parTransId="{717246CB-A79B-475A-BFAF-08EDCE7DC0F2}" sibTransId="{FD9CECA3-7998-4713-A9D3-C1CB256C3DC9}"/>
    <dgm:cxn modelId="{6CC2212F-F131-4117-B3B8-CD57F294771F}" type="presOf" srcId="{8D3FE096-64CD-4481-9742-9669620F2F5B}" destId="{E16A66AD-53DE-4152-B605-4D14F65AEC67}" srcOrd="0" destOrd="0" presId="urn:microsoft.com/office/officeart/2005/8/layout/lProcess2"/>
    <dgm:cxn modelId="{F10FD192-E2AA-4385-8BBE-43D5997503AB}" type="presOf" srcId="{6020BFC0-0088-413E-AF20-EAF02479D39B}" destId="{CDF57008-938B-4827-B3EC-987457DB905A}" srcOrd="1" destOrd="0" presId="urn:microsoft.com/office/officeart/2005/8/layout/lProcess2"/>
    <dgm:cxn modelId="{715BEFE6-48C9-43A6-A6B5-4AE25D71147D}" srcId="{FB9643E1-77A6-49FD-AD67-56FDBEC228B3}" destId="{6020BFC0-0088-413E-AF20-EAF02479D39B}" srcOrd="0" destOrd="0" parTransId="{CC4D90CF-109E-4274-A9F3-9D333EF5EBBE}" sibTransId="{2B5DD8E4-669E-49D3-9BE7-A3907A349B98}"/>
    <dgm:cxn modelId="{E43E0BBD-B07C-446A-9A64-268A20A99282}" type="presOf" srcId="{00D844AE-B2DD-4526-A538-AF0D64C67A84}" destId="{DBE0B044-C43F-4E25-9E92-6FFC059598AB}" srcOrd="1" destOrd="0" presId="urn:microsoft.com/office/officeart/2005/8/layout/lProcess2"/>
    <dgm:cxn modelId="{18AEFEF5-3A74-4C2B-B7D0-A1F79562DCD4}" srcId="{00D844AE-B2DD-4526-A538-AF0D64C67A84}" destId="{AEACF49D-092F-4407-985E-62F0E7421A8D}" srcOrd="2" destOrd="0" parTransId="{888FCDAE-C313-4519-8907-ACD78202B46D}" sibTransId="{484A5934-247E-445C-B91A-C1CBAC29CF42}"/>
    <dgm:cxn modelId="{525C8D47-7465-46E0-8904-7EE9C81C0E3B}" type="presOf" srcId="{527C9F88-A7F7-4B49-A168-649BF15DACA5}" destId="{90EC4A8A-51C2-4128-81F4-AD4BA813E10D}" srcOrd="0" destOrd="0" presId="urn:microsoft.com/office/officeart/2005/8/layout/lProcess2"/>
    <dgm:cxn modelId="{F458012D-A249-4873-AEF1-486D02B58555}" srcId="{00D844AE-B2DD-4526-A538-AF0D64C67A84}" destId="{626ABCFA-8309-49B1-A05D-F007D120C389}" srcOrd="0" destOrd="0" parTransId="{E4202341-13DA-4559-B6AE-326D11511875}" sibTransId="{195BE6AE-E5EB-4557-A2E5-6C8D00D13D4D}"/>
    <dgm:cxn modelId="{B50EAA86-06F8-4608-A6CE-5942994EB3C5}" srcId="{6020BFC0-0088-413E-AF20-EAF02479D39B}" destId="{BE6A83FF-283D-4116-879A-ACF877FD1D4A}" srcOrd="1" destOrd="0" parTransId="{E027A06F-9037-49B0-AA5D-8249E61B376C}" sibTransId="{AB434194-69A5-41B4-8A02-E4ECD636E5FC}"/>
    <dgm:cxn modelId="{E65FCD5C-C5DE-4C46-8AF3-76A2BE5B0B45}" type="presOf" srcId="{F038C5B5-4467-4258-9DF3-2877BF6F2EDC}" destId="{8C05AEB8-04AC-4091-B707-949E264D0E8D}" srcOrd="0" destOrd="0" presId="urn:microsoft.com/office/officeart/2005/8/layout/lProcess2"/>
    <dgm:cxn modelId="{6A4CF173-43C2-4C0F-AC3C-CC6C4478B033}" type="presOf" srcId="{678D8C30-FDC8-44DF-979E-B704D985989E}" destId="{532D3EA7-39B9-49C6-8561-B6DCC1F6CB93}" srcOrd="0" destOrd="0" presId="urn:microsoft.com/office/officeart/2005/8/layout/lProcess2"/>
    <dgm:cxn modelId="{E3A951C4-6AEF-4EDE-9AD7-9B3069D27EEA}" type="presOf" srcId="{981A23CB-34F3-424A-A403-5383FA7AB8C2}" destId="{73EDC8DE-6091-4FE1-A629-3AC784B9EF4F}" srcOrd="0" destOrd="0" presId="urn:microsoft.com/office/officeart/2005/8/layout/lProcess2"/>
    <dgm:cxn modelId="{104AB6D3-7692-4D97-A24A-2194999C9A32}" srcId="{981A23CB-34F3-424A-A403-5383FA7AB8C2}" destId="{678D8C30-FDC8-44DF-979E-B704D985989E}" srcOrd="0" destOrd="0" parTransId="{01A671FB-05ED-4C91-BEBD-C609C192C658}" sibTransId="{7A594A64-3222-4AC4-9318-EA9E74D1B0AF}"/>
    <dgm:cxn modelId="{74B06283-6729-4428-A722-E054D1AE1B52}" type="presOf" srcId="{00D844AE-B2DD-4526-A538-AF0D64C67A84}" destId="{BB5715F5-1405-4FDC-B8C7-7954DCC53E9A}" srcOrd="0" destOrd="0" presId="urn:microsoft.com/office/officeart/2005/8/layout/lProcess2"/>
    <dgm:cxn modelId="{8A82BC17-16B1-43AE-B4D1-906CAF2CD099}" srcId="{6020BFC0-0088-413E-AF20-EAF02479D39B}" destId="{8D3FE096-64CD-4481-9742-9669620F2F5B}" srcOrd="0" destOrd="0" parTransId="{24086FB6-8A25-414C-BBD0-A644C8564DF5}" sibTransId="{8C3A443D-1EAA-41E9-961E-58E15390074D}"/>
    <dgm:cxn modelId="{E067D812-1CA0-44FF-9D17-DEDA4359E2B3}" type="presOf" srcId="{6020BFC0-0088-413E-AF20-EAF02479D39B}" destId="{A18E786E-BF43-4A35-8A01-06168C98F133}" srcOrd="0" destOrd="0" presId="urn:microsoft.com/office/officeart/2005/8/layout/lProcess2"/>
    <dgm:cxn modelId="{914F2BB9-D612-4414-8CE6-09708224A81E}" type="presOf" srcId="{626ABCFA-8309-49B1-A05D-F007D120C389}" destId="{F814F8D8-E458-4879-B3BB-84C03A588B5D}" srcOrd="0" destOrd="0" presId="urn:microsoft.com/office/officeart/2005/8/layout/lProcess2"/>
    <dgm:cxn modelId="{CA3B8948-76C2-4618-A74C-7C6B9F0EC4C8}" srcId="{00D844AE-B2DD-4526-A538-AF0D64C67A84}" destId="{F038C5B5-4467-4258-9DF3-2877BF6F2EDC}" srcOrd="1" destOrd="0" parTransId="{3B5742B8-D80E-4F1D-8DA8-B2E180184DCB}" sibTransId="{61D6B4CB-A09E-4A80-9F94-DFA998D9DB0E}"/>
    <dgm:cxn modelId="{D32C560F-B2CF-420D-A430-4C28553D381B}" srcId="{6020BFC0-0088-413E-AF20-EAF02479D39B}" destId="{527C9F88-A7F7-4B49-A168-649BF15DACA5}" srcOrd="2" destOrd="0" parTransId="{8C163588-0135-427F-A660-381BC97C6BAE}" sibTransId="{90712B82-BD14-4D8C-825D-9B71E3C0D0E2}"/>
    <dgm:cxn modelId="{83CCC602-32F9-42D4-968F-C81A8AF87AFC}" type="presOf" srcId="{AEACF49D-092F-4407-985E-62F0E7421A8D}" destId="{D31B8BD2-9608-4462-B6C3-8CF5CC6EC85B}" srcOrd="0" destOrd="0" presId="urn:microsoft.com/office/officeart/2005/8/layout/lProcess2"/>
    <dgm:cxn modelId="{220D6127-B14D-4A9C-8B48-204564E43EA6}" srcId="{FB9643E1-77A6-49FD-AD67-56FDBEC228B3}" destId="{00D844AE-B2DD-4526-A538-AF0D64C67A84}" srcOrd="2" destOrd="0" parTransId="{46C8366E-751B-4FDA-A4B8-FBEB6B927323}" sibTransId="{75BB2D76-AFB3-42BE-86DF-C56544FCB9F0}"/>
    <dgm:cxn modelId="{8DAE4B79-A10F-42D2-92B7-5B5527A94918}" type="presOf" srcId="{584B482A-B96D-4A3A-9631-8C57C09155DB}" destId="{B24F3ACE-8978-4DA2-AAFC-17A6921D3B7F}" srcOrd="0" destOrd="0" presId="urn:microsoft.com/office/officeart/2005/8/layout/lProcess2"/>
    <dgm:cxn modelId="{483F927D-F08E-4FF5-91E3-557CDF27DDAD}" srcId="{FB9643E1-77A6-49FD-AD67-56FDBEC228B3}" destId="{981A23CB-34F3-424A-A403-5383FA7AB8C2}" srcOrd="1" destOrd="0" parTransId="{128F3B20-FC15-4ED5-A938-F1FFF6B27454}" sibTransId="{EC6E75D6-6F50-4756-8ECB-84A82D01F6FB}"/>
    <dgm:cxn modelId="{4BF7537A-CE32-4F3F-9F2E-E38D53405E56}" type="presOf" srcId="{BE6A83FF-283D-4116-879A-ACF877FD1D4A}" destId="{EF382DC4-288A-45BA-AE3A-C70C8A79C149}" srcOrd="0" destOrd="0" presId="urn:microsoft.com/office/officeart/2005/8/layout/lProcess2"/>
    <dgm:cxn modelId="{9F8263F6-CAB8-467A-B7C0-2C93D05722F0}" srcId="{981A23CB-34F3-424A-A403-5383FA7AB8C2}" destId="{584B482A-B96D-4A3A-9631-8C57C09155DB}" srcOrd="2" destOrd="0" parTransId="{B40DB4AE-0A1A-4101-9D8B-B8036C6CC979}" sibTransId="{259FE09B-60AA-406D-8EFD-A16B92442971}"/>
    <dgm:cxn modelId="{5CADFDDE-7E25-486A-B914-47BE2B4924B3}" type="presOf" srcId="{FB9643E1-77A6-49FD-AD67-56FDBEC228B3}" destId="{E4A42BC1-942C-4107-AE61-0860AE458D55}" srcOrd="0" destOrd="0" presId="urn:microsoft.com/office/officeart/2005/8/layout/lProcess2"/>
    <dgm:cxn modelId="{E855286D-8999-4D2D-AA29-6E343AB4390D}" type="presOf" srcId="{C9187BAA-F4DB-48C4-9F9B-0FFD7715D59F}" destId="{5CA9C371-FE42-4687-A77C-BD6727AE43EA}" srcOrd="0" destOrd="0" presId="urn:microsoft.com/office/officeart/2005/8/layout/lProcess2"/>
    <dgm:cxn modelId="{81F48109-C0B6-46F9-8DF0-5003289E035A}" type="presOf" srcId="{981A23CB-34F3-424A-A403-5383FA7AB8C2}" destId="{149F602C-60C3-4596-867A-328284E5066D}" srcOrd="1" destOrd="0" presId="urn:microsoft.com/office/officeart/2005/8/layout/lProcess2"/>
    <dgm:cxn modelId="{27014812-D285-49F5-9ED5-2ECE5FCEC9F4}" type="presParOf" srcId="{E4A42BC1-942C-4107-AE61-0860AE458D55}" destId="{7E6EB521-38F2-4E48-ABB5-8B90842A0BE5}" srcOrd="0" destOrd="0" presId="urn:microsoft.com/office/officeart/2005/8/layout/lProcess2"/>
    <dgm:cxn modelId="{41758591-5442-4016-AA5A-C265B83FC70A}" type="presParOf" srcId="{7E6EB521-38F2-4E48-ABB5-8B90842A0BE5}" destId="{A18E786E-BF43-4A35-8A01-06168C98F133}" srcOrd="0" destOrd="0" presId="urn:microsoft.com/office/officeart/2005/8/layout/lProcess2"/>
    <dgm:cxn modelId="{69207959-2EA1-48DB-AABB-1E0BC59E0E57}" type="presParOf" srcId="{7E6EB521-38F2-4E48-ABB5-8B90842A0BE5}" destId="{CDF57008-938B-4827-B3EC-987457DB905A}" srcOrd="1" destOrd="0" presId="urn:microsoft.com/office/officeart/2005/8/layout/lProcess2"/>
    <dgm:cxn modelId="{B8E6BC21-FA03-40DE-AD6B-65F0C2EACCEB}" type="presParOf" srcId="{7E6EB521-38F2-4E48-ABB5-8B90842A0BE5}" destId="{DAD78829-F338-4E47-8671-FA3D5338617D}" srcOrd="2" destOrd="0" presId="urn:microsoft.com/office/officeart/2005/8/layout/lProcess2"/>
    <dgm:cxn modelId="{FAC4DCB0-27CF-4091-850D-3CDE98C6FA3D}" type="presParOf" srcId="{DAD78829-F338-4E47-8671-FA3D5338617D}" destId="{9ED4AEA1-82A1-4BF7-BE8E-327FFB57D6A3}" srcOrd="0" destOrd="0" presId="urn:microsoft.com/office/officeart/2005/8/layout/lProcess2"/>
    <dgm:cxn modelId="{2711BF43-D507-48BE-814E-5EFC903E534E}" type="presParOf" srcId="{9ED4AEA1-82A1-4BF7-BE8E-327FFB57D6A3}" destId="{E16A66AD-53DE-4152-B605-4D14F65AEC67}" srcOrd="0" destOrd="0" presId="urn:microsoft.com/office/officeart/2005/8/layout/lProcess2"/>
    <dgm:cxn modelId="{8FDB64E7-4058-4434-9B08-126E7866DF32}" type="presParOf" srcId="{9ED4AEA1-82A1-4BF7-BE8E-327FFB57D6A3}" destId="{5A1494C9-3E25-4B3C-985C-8C44C5067FCA}" srcOrd="1" destOrd="0" presId="urn:microsoft.com/office/officeart/2005/8/layout/lProcess2"/>
    <dgm:cxn modelId="{86FF579A-BFA5-435B-A193-9127CB36EC50}" type="presParOf" srcId="{9ED4AEA1-82A1-4BF7-BE8E-327FFB57D6A3}" destId="{EF382DC4-288A-45BA-AE3A-C70C8A79C149}" srcOrd="2" destOrd="0" presId="urn:microsoft.com/office/officeart/2005/8/layout/lProcess2"/>
    <dgm:cxn modelId="{EB23AC36-FB86-47F9-92AF-BC13E90C29E8}" type="presParOf" srcId="{9ED4AEA1-82A1-4BF7-BE8E-327FFB57D6A3}" destId="{7EF4547E-CFCB-47A2-9722-74BDC28E47BC}" srcOrd="3" destOrd="0" presId="urn:microsoft.com/office/officeart/2005/8/layout/lProcess2"/>
    <dgm:cxn modelId="{161A522D-A218-4C55-A7E1-91B38F938CEF}" type="presParOf" srcId="{9ED4AEA1-82A1-4BF7-BE8E-327FFB57D6A3}" destId="{90EC4A8A-51C2-4128-81F4-AD4BA813E10D}" srcOrd="4" destOrd="0" presId="urn:microsoft.com/office/officeart/2005/8/layout/lProcess2"/>
    <dgm:cxn modelId="{3760096C-C4DD-4417-961A-2E5A73B6ADFF}" type="presParOf" srcId="{E4A42BC1-942C-4107-AE61-0860AE458D55}" destId="{4EBA8E7E-25D6-4F1F-B099-ADB4B9743175}" srcOrd="1" destOrd="0" presId="urn:microsoft.com/office/officeart/2005/8/layout/lProcess2"/>
    <dgm:cxn modelId="{0A943645-8131-431A-9773-87CBF7DC13F0}" type="presParOf" srcId="{E4A42BC1-942C-4107-AE61-0860AE458D55}" destId="{A866AB8A-C421-4A16-B23C-A6E9493E8C6F}" srcOrd="2" destOrd="0" presId="urn:microsoft.com/office/officeart/2005/8/layout/lProcess2"/>
    <dgm:cxn modelId="{5AA2691C-5BFE-4D32-829D-685E9C813AA6}" type="presParOf" srcId="{A866AB8A-C421-4A16-B23C-A6E9493E8C6F}" destId="{73EDC8DE-6091-4FE1-A629-3AC784B9EF4F}" srcOrd="0" destOrd="0" presId="urn:microsoft.com/office/officeart/2005/8/layout/lProcess2"/>
    <dgm:cxn modelId="{3BF7A059-2C9A-41FC-8347-E693CE0AD266}" type="presParOf" srcId="{A866AB8A-C421-4A16-B23C-A6E9493E8C6F}" destId="{149F602C-60C3-4596-867A-328284E5066D}" srcOrd="1" destOrd="0" presId="urn:microsoft.com/office/officeart/2005/8/layout/lProcess2"/>
    <dgm:cxn modelId="{57D341BF-45C5-42AA-A307-0D21E926AEA2}" type="presParOf" srcId="{A866AB8A-C421-4A16-B23C-A6E9493E8C6F}" destId="{0EEBC0E4-BC11-4BC3-BCA8-E81DB6522D11}" srcOrd="2" destOrd="0" presId="urn:microsoft.com/office/officeart/2005/8/layout/lProcess2"/>
    <dgm:cxn modelId="{DDB0A571-58AF-4DC4-AF9B-16206837C950}" type="presParOf" srcId="{0EEBC0E4-BC11-4BC3-BCA8-E81DB6522D11}" destId="{494398A2-0827-47DD-A0C9-0222D33C8F0F}" srcOrd="0" destOrd="0" presId="urn:microsoft.com/office/officeart/2005/8/layout/lProcess2"/>
    <dgm:cxn modelId="{1898B485-A3B0-48F4-9FBA-85C9CE1B628E}" type="presParOf" srcId="{494398A2-0827-47DD-A0C9-0222D33C8F0F}" destId="{532D3EA7-39B9-49C6-8561-B6DCC1F6CB93}" srcOrd="0" destOrd="0" presId="urn:microsoft.com/office/officeart/2005/8/layout/lProcess2"/>
    <dgm:cxn modelId="{9FC3BDF0-5F34-4210-AF8B-1C08E2C03069}" type="presParOf" srcId="{494398A2-0827-47DD-A0C9-0222D33C8F0F}" destId="{C09CA01D-5645-45BF-8E2C-37DD5DE4D69D}" srcOrd="1" destOrd="0" presId="urn:microsoft.com/office/officeart/2005/8/layout/lProcess2"/>
    <dgm:cxn modelId="{E5523E0E-F57D-4A9C-8F01-4B790434F513}" type="presParOf" srcId="{494398A2-0827-47DD-A0C9-0222D33C8F0F}" destId="{5CA9C371-FE42-4687-A77C-BD6727AE43EA}" srcOrd="2" destOrd="0" presId="urn:microsoft.com/office/officeart/2005/8/layout/lProcess2"/>
    <dgm:cxn modelId="{24394129-A28C-4F56-A01C-B7FBA2D4AB7A}" type="presParOf" srcId="{494398A2-0827-47DD-A0C9-0222D33C8F0F}" destId="{33417282-CF8F-4AA2-A227-F3D4E4DF5CAF}" srcOrd="3" destOrd="0" presId="urn:microsoft.com/office/officeart/2005/8/layout/lProcess2"/>
    <dgm:cxn modelId="{572A5035-4580-4EF4-8F39-122C0647FB55}" type="presParOf" srcId="{494398A2-0827-47DD-A0C9-0222D33C8F0F}" destId="{B24F3ACE-8978-4DA2-AAFC-17A6921D3B7F}" srcOrd="4" destOrd="0" presId="urn:microsoft.com/office/officeart/2005/8/layout/lProcess2"/>
    <dgm:cxn modelId="{9ECA51CA-525C-48CD-9B7B-36FF70E13A7E}" type="presParOf" srcId="{E4A42BC1-942C-4107-AE61-0860AE458D55}" destId="{4706F9EA-7A7A-4AE9-A4F6-378809462CD4}" srcOrd="3" destOrd="0" presId="urn:microsoft.com/office/officeart/2005/8/layout/lProcess2"/>
    <dgm:cxn modelId="{48734C5D-C0C7-4D6F-8F62-D20C5741AB9F}" type="presParOf" srcId="{E4A42BC1-942C-4107-AE61-0860AE458D55}" destId="{0D0D456F-8A8F-4C99-B61E-69A24BAFCFD4}" srcOrd="4" destOrd="0" presId="urn:microsoft.com/office/officeart/2005/8/layout/lProcess2"/>
    <dgm:cxn modelId="{F4B3459C-7B91-417B-ACC3-D4110B4453FF}" type="presParOf" srcId="{0D0D456F-8A8F-4C99-B61E-69A24BAFCFD4}" destId="{BB5715F5-1405-4FDC-B8C7-7954DCC53E9A}" srcOrd="0" destOrd="0" presId="urn:microsoft.com/office/officeart/2005/8/layout/lProcess2"/>
    <dgm:cxn modelId="{AAAF09D7-213D-4EBC-BEBC-BFBD7612B998}" type="presParOf" srcId="{0D0D456F-8A8F-4C99-B61E-69A24BAFCFD4}" destId="{DBE0B044-C43F-4E25-9E92-6FFC059598AB}" srcOrd="1" destOrd="0" presId="urn:microsoft.com/office/officeart/2005/8/layout/lProcess2"/>
    <dgm:cxn modelId="{15C1057E-95EC-4D81-914A-D16D5F7463B7}" type="presParOf" srcId="{0D0D456F-8A8F-4C99-B61E-69A24BAFCFD4}" destId="{D8C10855-27F4-4CD7-9E3E-7EE0644C2246}" srcOrd="2" destOrd="0" presId="urn:microsoft.com/office/officeart/2005/8/layout/lProcess2"/>
    <dgm:cxn modelId="{9F974B93-5771-4102-AB81-E2001360F40C}" type="presParOf" srcId="{D8C10855-27F4-4CD7-9E3E-7EE0644C2246}" destId="{C6DDF882-9EDF-4E86-84EA-5A475F3CBF3F}" srcOrd="0" destOrd="0" presId="urn:microsoft.com/office/officeart/2005/8/layout/lProcess2"/>
    <dgm:cxn modelId="{C13936E6-CA6D-429B-9A7F-38DB5529DE13}" type="presParOf" srcId="{C6DDF882-9EDF-4E86-84EA-5A475F3CBF3F}" destId="{F814F8D8-E458-4879-B3BB-84C03A588B5D}" srcOrd="0" destOrd="0" presId="urn:microsoft.com/office/officeart/2005/8/layout/lProcess2"/>
    <dgm:cxn modelId="{04FB210E-AC89-4363-8349-93FA6647AF92}" type="presParOf" srcId="{C6DDF882-9EDF-4E86-84EA-5A475F3CBF3F}" destId="{A6AA1202-D4C7-4397-8318-7D9F16FF6806}" srcOrd="1" destOrd="0" presId="urn:microsoft.com/office/officeart/2005/8/layout/lProcess2"/>
    <dgm:cxn modelId="{8807C8C7-56B1-41DB-B619-2D75D5C9F0ED}" type="presParOf" srcId="{C6DDF882-9EDF-4E86-84EA-5A475F3CBF3F}" destId="{8C05AEB8-04AC-4091-B707-949E264D0E8D}" srcOrd="2" destOrd="0" presId="urn:microsoft.com/office/officeart/2005/8/layout/lProcess2"/>
    <dgm:cxn modelId="{077204DE-20BB-4CEA-ADD3-7A87945B582D}" type="presParOf" srcId="{C6DDF882-9EDF-4E86-84EA-5A475F3CBF3F}" destId="{4B642C04-6702-4C98-A052-775D57BBF1C9}" srcOrd="3" destOrd="0" presId="urn:microsoft.com/office/officeart/2005/8/layout/lProcess2"/>
    <dgm:cxn modelId="{DD9D08B0-2500-4287-8A7E-1576CC2F2AC8}" type="presParOf" srcId="{C6DDF882-9EDF-4E86-84EA-5A475F3CBF3F}" destId="{D31B8BD2-9608-4462-B6C3-8CF5CC6EC85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4E7B1D-2990-41E0-9350-0C5B71E7B64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814E1C1E-7CCE-48E8-81CA-40AC176EA0FD}">
      <dgm:prSet phldrT="[Texto]"/>
      <dgm:spPr/>
      <dgm:t>
        <a:bodyPr/>
        <a:lstStyle/>
        <a:p>
          <a:r>
            <a:rPr lang="es-ES" dirty="0" smtClean="0"/>
            <a:t>Modelo de rotación</a:t>
          </a:r>
          <a:endParaRPr lang="es-ES_tradnl" dirty="0"/>
        </a:p>
      </dgm:t>
    </dgm:pt>
    <dgm:pt modelId="{957E393C-C880-4878-B858-F52C414B7CBC}" type="parTrans" cxnId="{2D6CA988-6A48-4592-A9A8-8B3DDE7E722A}">
      <dgm:prSet/>
      <dgm:spPr/>
      <dgm:t>
        <a:bodyPr/>
        <a:lstStyle/>
        <a:p>
          <a:endParaRPr lang="es-ES_tradnl"/>
        </a:p>
      </dgm:t>
    </dgm:pt>
    <dgm:pt modelId="{3E80CF93-76E6-4B71-AA6D-DA20867C323E}" type="sibTrans" cxnId="{2D6CA988-6A48-4592-A9A8-8B3DDE7E722A}">
      <dgm:prSet/>
      <dgm:spPr/>
      <dgm:t>
        <a:bodyPr/>
        <a:lstStyle/>
        <a:p>
          <a:endParaRPr lang="es-ES_tradnl"/>
        </a:p>
      </dgm:t>
    </dgm:pt>
    <dgm:pt modelId="{EDC0A59F-E6FE-4E5C-B654-D41718D7A064}">
      <dgm:prSet phldrT="[Texto]"/>
      <dgm:spPr/>
      <dgm:t>
        <a:bodyPr/>
        <a:lstStyle/>
        <a:p>
          <a:r>
            <a:rPr lang="es-ES" dirty="0" smtClean="0"/>
            <a:t>Modelo flexible </a:t>
          </a:r>
          <a:endParaRPr lang="es-ES_tradnl" dirty="0"/>
        </a:p>
      </dgm:t>
    </dgm:pt>
    <dgm:pt modelId="{0B4F01BB-6192-471B-A2D4-417E5AE55C4F}" type="parTrans" cxnId="{AA46FCAB-3199-4B71-99D1-733BFA111EF3}">
      <dgm:prSet/>
      <dgm:spPr/>
      <dgm:t>
        <a:bodyPr/>
        <a:lstStyle/>
        <a:p>
          <a:endParaRPr lang="es-ES_tradnl"/>
        </a:p>
      </dgm:t>
    </dgm:pt>
    <dgm:pt modelId="{880C52D0-C804-4EBA-8475-5254B4058394}" type="sibTrans" cxnId="{AA46FCAB-3199-4B71-99D1-733BFA111EF3}">
      <dgm:prSet/>
      <dgm:spPr/>
      <dgm:t>
        <a:bodyPr/>
        <a:lstStyle/>
        <a:p>
          <a:endParaRPr lang="es-ES_tradnl"/>
        </a:p>
      </dgm:t>
    </dgm:pt>
    <dgm:pt modelId="{74513EBA-D6B8-45B7-82D7-4D0CABBA1591}">
      <dgm:prSet phldrT="[Texto]"/>
      <dgm:spPr/>
      <dgm:t>
        <a:bodyPr/>
        <a:lstStyle/>
        <a:p>
          <a:r>
            <a:rPr lang="es-ES" dirty="0" smtClean="0"/>
            <a:t>Modelo propio</a:t>
          </a:r>
        </a:p>
        <a:p>
          <a:r>
            <a:rPr lang="es-ES" dirty="0" smtClean="0"/>
            <a:t>individual</a:t>
          </a:r>
          <a:endParaRPr lang="es-ES_tradnl" dirty="0"/>
        </a:p>
      </dgm:t>
    </dgm:pt>
    <dgm:pt modelId="{9E9B9BB7-8900-4F73-8BC3-11228E77D833}" type="parTrans" cxnId="{841C9FAA-30DF-4116-8736-BE1A0421692B}">
      <dgm:prSet/>
      <dgm:spPr/>
      <dgm:t>
        <a:bodyPr/>
        <a:lstStyle/>
        <a:p>
          <a:endParaRPr lang="es-ES_tradnl"/>
        </a:p>
      </dgm:t>
    </dgm:pt>
    <dgm:pt modelId="{BFFA62C6-C363-4953-8E2B-403F9322DA95}" type="sibTrans" cxnId="{841C9FAA-30DF-4116-8736-BE1A0421692B}">
      <dgm:prSet/>
      <dgm:spPr/>
      <dgm:t>
        <a:bodyPr/>
        <a:lstStyle/>
        <a:p>
          <a:endParaRPr lang="es-ES_tradnl"/>
        </a:p>
      </dgm:t>
    </dgm:pt>
    <dgm:pt modelId="{52128FE3-BF8A-4578-974B-F06E8FD50F06}">
      <dgm:prSet phldrT="[Texto]"/>
      <dgm:spPr/>
      <dgm:t>
        <a:bodyPr/>
        <a:lstStyle/>
        <a:p>
          <a:r>
            <a:rPr lang="es-ES" dirty="0" smtClean="0"/>
            <a:t>Modelo enriquecido</a:t>
          </a:r>
          <a:endParaRPr lang="es-ES_tradnl" dirty="0"/>
        </a:p>
      </dgm:t>
    </dgm:pt>
    <dgm:pt modelId="{4937E099-16F2-4034-BBF4-5DFA02222DF3}" type="parTrans" cxnId="{E1ABE71D-C24F-47C7-888E-87E493F4FD7B}">
      <dgm:prSet/>
      <dgm:spPr/>
      <dgm:t>
        <a:bodyPr/>
        <a:lstStyle/>
        <a:p>
          <a:endParaRPr lang="es-ES_tradnl"/>
        </a:p>
      </dgm:t>
    </dgm:pt>
    <dgm:pt modelId="{640F6067-2402-4A58-A274-729318527BEE}" type="sibTrans" cxnId="{E1ABE71D-C24F-47C7-888E-87E493F4FD7B}">
      <dgm:prSet/>
      <dgm:spPr/>
      <dgm:t>
        <a:bodyPr/>
        <a:lstStyle/>
        <a:p>
          <a:endParaRPr lang="es-ES_tradnl"/>
        </a:p>
      </dgm:t>
    </dgm:pt>
    <dgm:pt modelId="{67DEDE3F-3319-4F30-B585-395384150BAB}" type="pres">
      <dgm:prSet presAssocID="{D84E7B1D-2990-41E0-9350-0C5B71E7B64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31C0C04-95B8-47DC-838C-C362B78EC22F}" type="pres">
      <dgm:prSet presAssocID="{814E1C1E-7CCE-48E8-81CA-40AC176EA0FD}" presName="compNode" presStyleCnt="0"/>
      <dgm:spPr/>
    </dgm:pt>
    <dgm:pt modelId="{9FA010F8-4BBF-4EEC-AFE2-E792D7CE4479}" type="pres">
      <dgm:prSet presAssocID="{814E1C1E-7CCE-48E8-81CA-40AC176EA0FD}" presName="pictRect" presStyleLbl="node1" presStyleIdx="0" presStyleCnt="4" custLinFactNeighborX="-11277"/>
      <dgm:spPr/>
    </dgm:pt>
    <dgm:pt modelId="{6368EBAC-38B4-413C-879A-9927F55B6450}" type="pres">
      <dgm:prSet presAssocID="{814E1C1E-7CCE-48E8-81CA-40AC176EA0FD}" presName="textRect" presStyleLbl="revTx" presStyleIdx="0" presStyleCnt="4" custLinFactNeighborX="-2488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0F0F7A3-26B7-4AA8-A135-9865A98FD7AD}" type="pres">
      <dgm:prSet presAssocID="{3E80CF93-76E6-4B71-AA6D-DA20867C323E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6DB09278-9944-496D-8EBD-9BAC2298B092}" type="pres">
      <dgm:prSet presAssocID="{EDC0A59F-E6FE-4E5C-B654-D41718D7A064}" presName="compNode" presStyleCnt="0"/>
      <dgm:spPr/>
    </dgm:pt>
    <dgm:pt modelId="{0DB8588E-3B45-4B64-8DA1-A05E65B43FF7}" type="pres">
      <dgm:prSet presAssocID="{EDC0A59F-E6FE-4E5C-B654-D41718D7A064}" presName="pictRect" presStyleLbl="node1" presStyleIdx="1" presStyleCnt="4" custScaleX="111765" custScaleY="145460" custLinFactNeighborX="3915" custLinFactNeighborY="129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3A3318EC-2C9B-471E-990B-5E73E490C1AB}" type="pres">
      <dgm:prSet presAssocID="{EDC0A59F-E6FE-4E5C-B654-D41718D7A064}" presName="textRect" presStyleLbl="revTx" presStyleIdx="1" presStyleCnt="4" custLinFactNeighborX="10707" custLinFactNeighborY="3745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453A680-E2AC-4D8A-B382-1E6B36A68AD4}" type="pres">
      <dgm:prSet presAssocID="{880C52D0-C804-4EBA-8475-5254B4058394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4F7D8838-8B16-4E43-9B9E-C9AF34103BAE}" type="pres">
      <dgm:prSet presAssocID="{74513EBA-D6B8-45B7-82D7-4D0CABBA1591}" presName="compNode" presStyleCnt="0"/>
      <dgm:spPr/>
    </dgm:pt>
    <dgm:pt modelId="{2ED82212-CDE0-40B2-AC4B-8438C69046C3}" type="pres">
      <dgm:prSet presAssocID="{74513EBA-D6B8-45B7-82D7-4D0CABBA1591}" presName="pictRect" presStyleLbl="node1" presStyleIdx="2" presStyleCnt="4" custLinFactNeighborX="1127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DB29A50-6AC8-4656-AAD1-0E8B559E883A}" type="pres">
      <dgm:prSet presAssocID="{74513EBA-D6B8-45B7-82D7-4D0CABBA1591}" presName="textRect" presStyleLbl="revTx" presStyleIdx="2" presStyleCnt="4" custLinFactNeighborX="1127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3C5561F-FA7C-408B-A043-F006964C1B38}" type="pres">
      <dgm:prSet presAssocID="{BFFA62C6-C363-4953-8E2B-403F9322DA95}" presName="sibTrans" presStyleLbl="sibTrans2D1" presStyleIdx="0" presStyleCnt="0"/>
      <dgm:spPr/>
      <dgm:t>
        <a:bodyPr/>
        <a:lstStyle/>
        <a:p>
          <a:endParaRPr lang="es-ES_tradnl"/>
        </a:p>
      </dgm:t>
    </dgm:pt>
    <dgm:pt modelId="{E7F21A2F-D39B-43DB-8141-978373C2A547}" type="pres">
      <dgm:prSet presAssocID="{52128FE3-BF8A-4578-974B-F06E8FD50F06}" presName="compNode" presStyleCnt="0"/>
      <dgm:spPr/>
    </dgm:pt>
    <dgm:pt modelId="{A964CE7B-0FBB-43ED-8ED0-8D658689B17C}" type="pres">
      <dgm:prSet presAssocID="{52128FE3-BF8A-4578-974B-F06E8FD50F06}" presName="pictRect" presStyleLbl="node1" presStyleIdx="3" presStyleCnt="4" custScaleX="121516" custScaleY="995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AE7F5E0-DCB6-455B-8C55-F16357445187}" type="pres">
      <dgm:prSet presAssocID="{52128FE3-BF8A-4578-974B-F06E8FD50F06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D34F319-D841-4DF5-BCEF-6201CA083555}" type="presOf" srcId="{814E1C1E-7CCE-48E8-81CA-40AC176EA0FD}" destId="{6368EBAC-38B4-413C-879A-9927F55B6450}" srcOrd="0" destOrd="0" presId="urn:microsoft.com/office/officeart/2005/8/layout/pList1"/>
    <dgm:cxn modelId="{7A0416E8-4107-4C22-AF93-969E7C8514B5}" type="presOf" srcId="{880C52D0-C804-4EBA-8475-5254B4058394}" destId="{5453A680-E2AC-4D8A-B382-1E6B36A68AD4}" srcOrd="0" destOrd="0" presId="urn:microsoft.com/office/officeart/2005/8/layout/pList1"/>
    <dgm:cxn modelId="{AA46FCAB-3199-4B71-99D1-733BFA111EF3}" srcId="{D84E7B1D-2990-41E0-9350-0C5B71E7B644}" destId="{EDC0A59F-E6FE-4E5C-B654-D41718D7A064}" srcOrd="1" destOrd="0" parTransId="{0B4F01BB-6192-471B-A2D4-417E5AE55C4F}" sibTransId="{880C52D0-C804-4EBA-8475-5254B4058394}"/>
    <dgm:cxn modelId="{BEFF5F33-FA4A-431D-903D-C6B724031D71}" type="presOf" srcId="{EDC0A59F-E6FE-4E5C-B654-D41718D7A064}" destId="{3A3318EC-2C9B-471E-990B-5E73E490C1AB}" srcOrd="0" destOrd="0" presId="urn:microsoft.com/office/officeart/2005/8/layout/pList1"/>
    <dgm:cxn modelId="{FC598E95-179D-4BCA-8546-233BABBEA052}" type="presOf" srcId="{74513EBA-D6B8-45B7-82D7-4D0CABBA1591}" destId="{EDB29A50-6AC8-4656-AAD1-0E8B559E883A}" srcOrd="0" destOrd="0" presId="urn:microsoft.com/office/officeart/2005/8/layout/pList1"/>
    <dgm:cxn modelId="{3C41087E-3940-4A07-8BDE-92AD64144A3C}" type="presOf" srcId="{3E80CF93-76E6-4B71-AA6D-DA20867C323E}" destId="{A0F0F7A3-26B7-4AA8-A135-9865A98FD7AD}" srcOrd="0" destOrd="0" presId="urn:microsoft.com/office/officeart/2005/8/layout/pList1"/>
    <dgm:cxn modelId="{212CA9C1-7986-4840-9269-A053E9844C8D}" type="presOf" srcId="{D84E7B1D-2990-41E0-9350-0C5B71E7B644}" destId="{67DEDE3F-3319-4F30-B585-395384150BAB}" srcOrd="0" destOrd="0" presId="urn:microsoft.com/office/officeart/2005/8/layout/pList1"/>
    <dgm:cxn modelId="{841C9FAA-30DF-4116-8736-BE1A0421692B}" srcId="{D84E7B1D-2990-41E0-9350-0C5B71E7B644}" destId="{74513EBA-D6B8-45B7-82D7-4D0CABBA1591}" srcOrd="2" destOrd="0" parTransId="{9E9B9BB7-8900-4F73-8BC3-11228E77D833}" sibTransId="{BFFA62C6-C363-4953-8E2B-403F9322DA95}"/>
    <dgm:cxn modelId="{B74EDDA3-C7A4-4626-AD7C-D1CC83BF4D12}" type="presOf" srcId="{52128FE3-BF8A-4578-974B-F06E8FD50F06}" destId="{5AE7F5E0-DCB6-455B-8C55-F16357445187}" srcOrd="0" destOrd="0" presId="urn:microsoft.com/office/officeart/2005/8/layout/pList1"/>
    <dgm:cxn modelId="{DDDB0954-A37F-4813-84BD-ACEF5F0D2F9D}" type="presOf" srcId="{BFFA62C6-C363-4953-8E2B-403F9322DA95}" destId="{D3C5561F-FA7C-408B-A043-F006964C1B38}" srcOrd="0" destOrd="0" presId="urn:microsoft.com/office/officeart/2005/8/layout/pList1"/>
    <dgm:cxn modelId="{2D6CA988-6A48-4592-A9A8-8B3DDE7E722A}" srcId="{D84E7B1D-2990-41E0-9350-0C5B71E7B644}" destId="{814E1C1E-7CCE-48E8-81CA-40AC176EA0FD}" srcOrd="0" destOrd="0" parTransId="{957E393C-C880-4878-B858-F52C414B7CBC}" sibTransId="{3E80CF93-76E6-4B71-AA6D-DA20867C323E}"/>
    <dgm:cxn modelId="{E1ABE71D-C24F-47C7-888E-87E493F4FD7B}" srcId="{D84E7B1D-2990-41E0-9350-0C5B71E7B644}" destId="{52128FE3-BF8A-4578-974B-F06E8FD50F06}" srcOrd="3" destOrd="0" parTransId="{4937E099-16F2-4034-BBF4-5DFA02222DF3}" sibTransId="{640F6067-2402-4A58-A274-729318527BEE}"/>
    <dgm:cxn modelId="{B9E323A2-7201-4CCC-A16A-9FFC47FE8EE3}" type="presParOf" srcId="{67DEDE3F-3319-4F30-B585-395384150BAB}" destId="{831C0C04-95B8-47DC-838C-C362B78EC22F}" srcOrd="0" destOrd="0" presId="urn:microsoft.com/office/officeart/2005/8/layout/pList1"/>
    <dgm:cxn modelId="{07AF7141-76C9-44D3-9564-1C131C742F28}" type="presParOf" srcId="{831C0C04-95B8-47DC-838C-C362B78EC22F}" destId="{9FA010F8-4BBF-4EEC-AFE2-E792D7CE4479}" srcOrd="0" destOrd="0" presId="urn:microsoft.com/office/officeart/2005/8/layout/pList1"/>
    <dgm:cxn modelId="{6290CCBA-6E1A-4B54-9174-F85DFEB99339}" type="presParOf" srcId="{831C0C04-95B8-47DC-838C-C362B78EC22F}" destId="{6368EBAC-38B4-413C-879A-9927F55B6450}" srcOrd="1" destOrd="0" presId="urn:microsoft.com/office/officeart/2005/8/layout/pList1"/>
    <dgm:cxn modelId="{4480ACCD-8414-43D1-A987-BB89CE5AC8BE}" type="presParOf" srcId="{67DEDE3F-3319-4F30-B585-395384150BAB}" destId="{A0F0F7A3-26B7-4AA8-A135-9865A98FD7AD}" srcOrd="1" destOrd="0" presId="urn:microsoft.com/office/officeart/2005/8/layout/pList1"/>
    <dgm:cxn modelId="{EFCBE707-5FEB-47BB-84B3-6C150E36AAD9}" type="presParOf" srcId="{67DEDE3F-3319-4F30-B585-395384150BAB}" destId="{6DB09278-9944-496D-8EBD-9BAC2298B092}" srcOrd="2" destOrd="0" presId="urn:microsoft.com/office/officeart/2005/8/layout/pList1"/>
    <dgm:cxn modelId="{6DA69C93-69D6-4EB1-9CFE-3A179B91317A}" type="presParOf" srcId="{6DB09278-9944-496D-8EBD-9BAC2298B092}" destId="{0DB8588E-3B45-4B64-8DA1-A05E65B43FF7}" srcOrd="0" destOrd="0" presId="urn:microsoft.com/office/officeart/2005/8/layout/pList1"/>
    <dgm:cxn modelId="{919245B7-E1BF-4126-90BE-811592FDF3AF}" type="presParOf" srcId="{6DB09278-9944-496D-8EBD-9BAC2298B092}" destId="{3A3318EC-2C9B-471E-990B-5E73E490C1AB}" srcOrd="1" destOrd="0" presId="urn:microsoft.com/office/officeart/2005/8/layout/pList1"/>
    <dgm:cxn modelId="{9D07BC2D-ACEF-42E8-8197-C2877F35792A}" type="presParOf" srcId="{67DEDE3F-3319-4F30-B585-395384150BAB}" destId="{5453A680-E2AC-4D8A-B382-1E6B36A68AD4}" srcOrd="3" destOrd="0" presId="urn:microsoft.com/office/officeart/2005/8/layout/pList1"/>
    <dgm:cxn modelId="{987097BE-CAAF-4004-94BB-FD070A732357}" type="presParOf" srcId="{67DEDE3F-3319-4F30-B585-395384150BAB}" destId="{4F7D8838-8B16-4E43-9B9E-C9AF34103BAE}" srcOrd="4" destOrd="0" presId="urn:microsoft.com/office/officeart/2005/8/layout/pList1"/>
    <dgm:cxn modelId="{B74DD9DA-C71A-4B21-99C5-38C59ED418B3}" type="presParOf" srcId="{4F7D8838-8B16-4E43-9B9E-C9AF34103BAE}" destId="{2ED82212-CDE0-40B2-AC4B-8438C69046C3}" srcOrd="0" destOrd="0" presId="urn:microsoft.com/office/officeart/2005/8/layout/pList1"/>
    <dgm:cxn modelId="{3CBF95E6-E1E8-48F0-A5A1-2EE574B5DCFF}" type="presParOf" srcId="{4F7D8838-8B16-4E43-9B9E-C9AF34103BAE}" destId="{EDB29A50-6AC8-4656-AAD1-0E8B559E883A}" srcOrd="1" destOrd="0" presId="urn:microsoft.com/office/officeart/2005/8/layout/pList1"/>
    <dgm:cxn modelId="{2B969817-915C-41EE-87B8-85C25E478ABF}" type="presParOf" srcId="{67DEDE3F-3319-4F30-B585-395384150BAB}" destId="{D3C5561F-FA7C-408B-A043-F006964C1B38}" srcOrd="5" destOrd="0" presId="urn:microsoft.com/office/officeart/2005/8/layout/pList1"/>
    <dgm:cxn modelId="{6819850A-1D02-489D-9F5C-CD96B1C444A2}" type="presParOf" srcId="{67DEDE3F-3319-4F30-B585-395384150BAB}" destId="{E7F21A2F-D39B-43DB-8141-978373C2A547}" srcOrd="6" destOrd="0" presId="urn:microsoft.com/office/officeart/2005/8/layout/pList1"/>
    <dgm:cxn modelId="{1D5F5DA7-BA86-4DEA-AB53-210E3263299E}" type="presParOf" srcId="{E7F21A2F-D39B-43DB-8141-978373C2A547}" destId="{A964CE7B-0FBB-43ED-8ED0-8D658689B17C}" srcOrd="0" destOrd="0" presId="urn:microsoft.com/office/officeart/2005/8/layout/pList1"/>
    <dgm:cxn modelId="{8A839716-2FE0-4A74-83F3-9A719EB073CD}" type="presParOf" srcId="{E7F21A2F-D39B-43DB-8141-978373C2A547}" destId="{5AE7F5E0-DCB6-455B-8C55-F1635744518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407DD-DFAF-40B3-BB44-EBBC393F0D5E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2600000"/>
            <a:gd name="adj2" fmla="val 162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EBB06-8145-468F-AB61-BE34F7DC101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9000000"/>
            <a:gd name="adj2" fmla="val 126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B9F40-E981-4AB9-AF1F-835999A0EDDF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5400000"/>
            <a:gd name="adj2" fmla="val 90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142EF-1D55-4C25-BD6E-27A33E03EBB7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800000"/>
            <a:gd name="adj2" fmla="val 54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7F8DF-7E42-49ED-9DC2-CBBBE8F20F95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9800000"/>
            <a:gd name="adj2" fmla="val 1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5A87C-B0E6-4C4C-B8D0-48B0A77888C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6200000"/>
            <a:gd name="adj2" fmla="val 19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64801-8705-453E-AA59-A7643DA657F3}">
      <dsp:nvSpPr>
        <dsp:cNvPr id="0" name=""/>
        <dsp:cNvSpPr/>
      </dsp:nvSpPr>
      <dsp:spPr>
        <a:xfrm>
          <a:off x="2357673" y="1458056"/>
          <a:ext cx="1549349" cy="1549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Ideas claves</a:t>
          </a:r>
          <a:endParaRPr lang="es-ES_tradnl" sz="3200" kern="1200" dirty="0"/>
        </a:p>
      </dsp:txBody>
      <dsp:txXfrm>
        <a:off x="2584570" y="1684953"/>
        <a:ext cx="1095555" cy="1095555"/>
      </dsp:txXfrm>
    </dsp:sp>
    <dsp:sp modelId="{4CE4E40A-B5E0-43DE-B852-8B8F5228C7E5}">
      <dsp:nvSpPr>
        <dsp:cNvPr id="0" name=""/>
        <dsp:cNvSpPr/>
      </dsp:nvSpPr>
      <dsp:spPr>
        <a:xfrm>
          <a:off x="2590075" y="1980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rgbClr val="FFFF00"/>
              </a:solidFill>
            </a:rPr>
            <a:t>Explorando nuevos caminos</a:t>
          </a:r>
          <a:endParaRPr lang="es-ES_tradnl" sz="1100" kern="1200" dirty="0">
            <a:solidFill>
              <a:srgbClr val="FFFF00"/>
            </a:solidFill>
          </a:endParaRPr>
        </a:p>
      </dsp:txBody>
      <dsp:txXfrm>
        <a:off x="2748903" y="160808"/>
        <a:ext cx="766888" cy="766888"/>
      </dsp:txXfrm>
    </dsp:sp>
    <dsp:sp modelId="{8F4DB967-5BD0-4C81-909F-E4B145563528}">
      <dsp:nvSpPr>
        <dsp:cNvPr id="0" name=""/>
        <dsp:cNvSpPr/>
      </dsp:nvSpPr>
      <dsp:spPr>
        <a:xfrm>
          <a:off x="4052341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De la información a la acción</a:t>
          </a:r>
          <a:endParaRPr lang="es-ES_tradnl" sz="1100" kern="1200" dirty="0"/>
        </a:p>
      </dsp:txBody>
      <dsp:txXfrm>
        <a:off x="4211169" y="1005047"/>
        <a:ext cx="766888" cy="766888"/>
      </dsp:txXfrm>
    </dsp:sp>
    <dsp:sp modelId="{E68FAD80-3458-4557-AD74-FA6CDDD7E1E6}">
      <dsp:nvSpPr>
        <dsp:cNvPr id="0" name=""/>
        <dsp:cNvSpPr/>
      </dsp:nvSpPr>
      <dsp:spPr>
        <a:xfrm>
          <a:off x="4052341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De la acción a la reflexión</a:t>
          </a:r>
          <a:endParaRPr lang="es-ES_tradnl" sz="1100" kern="1200" dirty="0"/>
        </a:p>
      </dsp:txBody>
      <dsp:txXfrm>
        <a:off x="4211169" y="2693526"/>
        <a:ext cx="766888" cy="766888"/>
      </dsp:txXfrm>
    </dsp:sp>
    <dsp:sp modelId="{2F6B8087-79D5-44C7-94EE-CC0CADB06346}">
      <dsp:nvSpPr>
        <dsp:cNvPr id="0" name=""/>
        <dsp:cNvSpPr/>
      </dsp:nvSpPr>
      <dsp:spPr>
        <a:xfrm>
          <a:off x="2590075" y="337893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Aprendizaje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Invisible al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Aprendizaje visible</a:t>
          </a:r>
          <a:endParaRPr lang="es-ES_tradnl" sz="1100" kern="1200" dirty="0"/>
        </a:p>
      </dsp:txBody>
      <dsp:txXfrm>
        <a:off x="2748903" y="3537766"/>
        <a:ext cx="766888" cy="766888"/>
      </dsp:txXfrm>
    </dsp:sp>
    <dsp:sp modelId="{4884434D-EE9A-4878-BA49-A9B81750BEF8}">
      <dsp:nvSpPr>
        <dsp:cNvPr id="0" name=""/>
        <dsp:cNvSpPr/>
      </dsp:nvSpPr>
      <dsp:spPr>
        <a:xfrm>
          <a:off x="1127809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Tendencias: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Un punto de encuentro</a:t>
          </a:r>
          <a:endParaRPr lang="es-ES_tradnl" sz="1100" kern="1200" dirty="0"/>
        </a:p>
      </dsp:txBody>
      <dsp:txXfrm>
        <a:off x="1286637" y="2693526"/>
        <a:ext cx="766888" cy="766888"/>
      </dsp:txXfrm>
    </dsp:sp>
    <dsp:sp modelId="{00648964-F43B-4414-B35E-6CB2CC3343D8}">
      <dsp:nvSpPr>
        <dsp:cNvPr id="0" name=""/>
        <dsp:cNvSpPr/>
      </dsp:nvSpPr>
      <dsp:spPr>
        <a:xfrm>
          <a:off x="1127809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Renovar el compromiso con la innovación</a:t>
          </a:r>
          <a:endParaRPr lang="es-ES_tradnl" sz="1100" kern="1200" dirty="0"/>
        </a:p>
      </dsp:txBody>
      <dsp:txXfrm>
        <a:off x="1286637" y="1005047"/>
        <a:ext cx="766888" cy="7668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B82AE-E39E-4AB1-AC66-B0943FB04C03}">
      <dsp:nvSpPr>
        <dsp:cNvPr id="0" name=""/>
        <dsp:cNvSpPr/>
      </dsp:nvSpPr>
      <dsp:spPr>
        <a:xfrm>
          <a:off x="1856" y="1028669"/>
          <a:ext cx="1862644" cy="18626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508" tIns="17780" rIns="10250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Crisis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económica</a:t>
          </a:r>
          <a:endParaRPr lang="es-ES_tradnl" sz="1400" kern="1200" dirty="0"/>
        </a:p>
      </dsp:txBody>
      <dsp:txXfrm>
        <a:off x="274634" y="1301447"/>
        <a:ext cx="1317088" cy="1317088"/>
      </dsp:txXfrm>
    </dsp:sp>
    <dsp:sp modelId="{3F2DD897-DAEB-49E0-B3D5-C6575FD40D0B}">
      <dsp:nvSpPr>
        <dsp:cNvPr id="0" name=""/>
        <dsp:cNvSpPr/>
      </dsp:nvSpPr>
      <dsp:spPr>
        <a:xfrm>
          <a:off x="1491972" y="1028669"/>
          <a:ext cx="1862644" cy="18626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508" tIns="17780" rIns="10250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Cultura acreditación</a:t>
          </a:r>
          <a:endParaRPr lang="es-ES_tradnl" sz="1400" kern="1200" dirty="0"/>
        </a:p>
      </dsp:txBody>
      <dsp:txXfrm>
        <a:off x="1764750" y="1301447"/>
        <a:ext cx="1317088" cy="1317088"/>
      </dsp:txXfrm>
    </dsp:sp>
    <dsp:sp modelId="{A43DB0CC-5FB4-46A5-BD2A-A4A1FA3B5FB8}">
      <dsp:nvSpPr>
        <dsp:cNvPr id="0" name=""/>
        <dsp:cNvSpPr/>
      </dsp:nvSpPr>
      <dsp:spPr>
        <a:xfrm>
          <a:off x="2982087" y="1028669"/>
          <a:ext cx="1862644" cy="18626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508" tIns="17780" rIns="10250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Presión Rankings</a:t>
          </a:r>
          <a:endParaRPr lang="es-ES_tradnl" sz="1400" kern="1200" dirty="0"/>
        </a:p>
      </dsp:txBody>
      <dsp:txXfrm>
        <a:off x="3254865" y="1301447"/>
        <a:ext cx="1317088" cy="1317088"/>
      </dsp:txXfrm>
    </dsp:sp>
    <dsp:sp modelId="{49AF173D-9B46-4E7B-83C5-C1525ED060FF}">
      <dsp:nvSpPr>
        <dsp:cNvPr id="0" name=""/>
        <dsp:cNvSpPr/>
      </dsp:nvSpPr>
      <dsp:spPr>
        <a:xfrm>
          <a:off x="4472203" y="1028669"/>
          <a:ext cx="1862644" cy="18626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2508" tIns="17780" rIns="10250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Fragmentación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hiper</a:t>
          </a:r>
          <a:endParaRPr lang="es-E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especialización</a:t>
          </a:r>
          <a:endParaRPr lang="es-ES_tradnl" sz="1400" kern="1200" dirty="0"/>
        </a:p>
      </dsp:txBody>
      <dsp:txXfrm>
        <a:off x="4744981" y="1301447"/>
        <a:ext cx="1317088" cy="13170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03D6E-F3FD-4D84-9A86-4908A1E773E9}">
      <dsp:nvSpPr>
        <dsp:cNvPr id="0" name=""/>
        <dsp:cNvSpPr/>
      </dsp:nvSpPr>
      <dsp:spPr>
        <a:xfrm>
          <a:off x="2045" y="1006015"/>
          <a:ext cx="2051968" cy="2051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927" tIns="22860" rIns="11292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Rigidez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curricular</a:t>
          </a:r>
          <a:endParaRPr lang="es-ES_tradnl" sz="1800" kern="1200" dirty="0"/>
        </a:p>
      </dsp:txBody>
      <dsp:txXfrm>
        <a:off x="302549" y="1306519"/>
        <a:ext cx="1450960" cy="1450960"/>
      </dsp:txXfrm>
    </dsp:sp>
    <dsp:sp modelId="{F482F53E-BC7C-431F-AC25-833A0DED8FB5}">
      <dsp:nvSpPr>
        <dsp:cNvPr id="0" name=""/>
        <dsp:cNvSpPr/>
      </dsp:nvSpPr>
      <dsp:spPr>
        <a:xfrm>
          <a:off x="1643620" y="1006015"/>
          <a:ext cx="2051968" cy="2051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927" tIns="22860" rIns="11292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Desequilibrio valoración docencia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investigación</a:t>
          </a:r>
          <a:endParaRPr lang="es-ES_tradnl" sz="1800" kern="1200" dirty="0"/>
        </a:p>
      </dsp:txBody>
      <dsp:txXfrm>
        <a:off x="1944124" y="1306519"/>
        <a:ext cx="1450960" cy="1450960"/>
      </dsp:txXfrm>
    </dsp:sp>
    <dsp:sp modelId="{DCF9DF5E-F7CB-4080-8181-EB640D245E2F}">
      <dsp:nvSpPr>
        <dsp:cNvPr id="0" name=""/>
        <dsp:cNvSpPr/>
      </dsp:nvSpPr>
      <dsp:spPr>
        <a:xfrm>
          <a:off x="3285195" y="1006015"/>
          <a:ext cx="2051968" cy="2051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927" tIns="22860" rIns="11292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Nuevo perfiles de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estudiantes</a:t>
          </a:r>
          <a:endParaRPr lang="es-ES_tradnl" sz="1800" kern="1200" dirty="0"/>
        </a:p>
      </dsp:txBody>
      <dsp:txXfrm>
        <a:off x="3585699" y="1306519"/>
        <a:ext cx="1450960" cy="1450960"/>
      </dsp:txXfrm>
    </dsp:sp>
    <dsp:sp modelId="{17306CB5-A64B-4FC7-9D5E-FCCD7B0065EC}">
      <dsp:nvSpPr>
        <dsp:cNvPr id="0" name=""/>
        <dsp:cNvSpPr/>
      </dsp:nvSpPr>
      <dsp:spPr>
        <a:xfrm>
          <a:off x="4926770" y="1006015"/>
          <a:ext cx="2051968" cy="2051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927" tIns="22860" rIns="11292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Cultura docente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individualista</a:t>
          </a:r>
          <a:endParaRPr lang="es-ES_tradnl" sz="1800" kern="1200" dirty="0"/>
        </a:p>
      </dsp:txBody>
      <dsp:txXfrm>
        <a:off x="5227274" y="1306519"/>
        <a:ext cx="1450960" cy="1450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407DD-DFAF-40B3-BB44-EBBC393F0D5E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2600000"/>
            <a:gd name="adj2" fmla="val 162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EBB06-8145-468F-AB61-BE34F7DC101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9000000"/>
            <a:gd name="adj2" fmla="val 126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B9F40-E981-4AB9-AF1F-835999A0EDDF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5400000"/>
            <a:gd name="adj2" fmla="val 90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142EF-1D55-4C25-BD6E-27A33E03EBB7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800000"/>
            <a:gd name="adj2" fmla="val 54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7F8DF-7E42-49ED-9DC2-CBBBE8F20F95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9800000"/>
            <a:gd name="adj2" fmla="val 1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5A87C-B0E6-4C4C-B8D0-48B0A77888C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6200000"/>
            <a:gd name="adj2" fmla="val 19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64801-8705-453E-AA59-A7643DA657F3}">
      <dsp:nvSpPr>
        <dsp:cNvPr id="0" name=""/>
        <dsp:cNvSpPr/>
      </dsp:nvSpPr>
      <dsp:spPr>
        <a:xfrm>
          <a:off x="2357673" y="1458056"/>
          <a:ext cx="1549349" cy="1549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Ideas claves</a:t>
          </a:r>
          <a:endParaRPr lang="es-ES_tradnl" sz="3200" kern="1200" dirty="0"/>
        </a:p>
      </dsp:txBody>
      <dsp:txXfrm>
        <a:off x="2584570" y="1684953"/>
        <a:ext cx="1095555" cy="1095555"/>
      </dsp:txXfrm>
    </dsp:sp>
    <dsp:sp modelId="{4CE4E40A-B5E0-43DE-B852-8B8F5228C7E5}">
      <dsp:nvSpPr>
        <dsp:cNvPr id="0" name=""/>
        <dsp:cNvSpPr/>
      </dsp:nvSpPr>
      <dsp:spPr>
        <a:xfrm>
          <a:off x="2590075" y="1980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Explorando nuevos caminos</a:t>
          </a:r>
          <a:endParaRPr lang="es-ES_tradnl" sz="1100" kern="1200" dirty="0"/>
        </a:p>
      </dsp:txBody>
      <dsp:txXfrm>
        <a:off x="2748903" y="160808"/>
        <a:ext cx="766888" cy="766888"/>
      </dsp:txXfrm>
    </dsp:sp>
    <dsp:sp modelId="{8F4DB967-5BD0-4C81-909F-E4B145563528}">
      <dsp:nvSpPr>
        <dsp:cNvPr id="0" name=""/>
        <dsp:cNvSpPr/>
      </dsp:nvSpPr>
      <dsp:spPr>
        <a:xfrm>
          <a:off x="4052341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rgbClr val="FFFF00"/>
              </a:solidFill>
            </a:rPr>
            <a:t>De la información a la acción</a:t>
          </a:r>
          <a:endParaRPr lang="es-ES_tradnl" sz="1100" kern="1200" dirty="0">
            <a:solidFill>
              <a:srgbClr val="FFFF00"/>
            </a:solidFill>
          </a:endParaRPr>
        </a:p>
      </dsp:txBody>
      <dsp:txXfrm>
        <a:off x="4211169" y="1005047"/>
        <a:ext cx="766888" cy="766888"/>
      </dsp:txXfrm>
    </dsp:sp>
    <dsp:sp modelId="{E68FAD80-3458-4557-AD74-FA6CDDD7E1E6}">
      <dsp:nvSpPr>
        <dsp:cNvPr id="0" name=""/>
        <dsp:cNvSpPr/>
      </dsp:nvSpPr>
      <dsp:spPr>
        <a:xfrm>
          <a:off x="4052341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De la acción a la reflexión</a:t>
          </a:r>
          <a:endParaRPr lang="es-ES_tradnl" sz="1100" kern="1200" dirty="0"/>
        </a:p>
      </dsp:txBody>
      <dsp:txXfrm>
        <a:off x="4211169" y="2693526"/>
        <a:ext cx="766888" cy="766888"/>
      </dsp:txXfrm>
    </dsp:sp>
    <dsp:sp modelId="{2F6B8087-79D5-44C7-94EE-CC0CADB06346}">
      <dsp:nvSpPr>
        <dsp:cNvPr id="0" name=""/>
        <dsp:cNvSpPr/>
      </dsp:nvSpPr>
      <dsp:spPr>
        <a:xfrm>
          <a:off x="2590075" y="337893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Aprendizaje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Invisible al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Aprendizaje visible</a:t>
          </a:r>
          <a:endParaRPr lang="es-ES_tradnl" sz="1100" kern="1200" dirty="0"/>
        </a:p>
      </dsp:txBody>
      <dsp:txXfrm>
        <a:off x="2748903" y="3537766"/>
        <a:ext cx="766888" cy="766888"/>
      </dsp:txXfrm>
    </dsp:sp>
    <dsp:sp modelId="{4884434D-EE9A-4878-BA49-A9B81750BEF8}">
      <dsp:nvSpPr>
        <dsp:cNvPr id="0" name=""/>
        <dsp:cNvSpPr/>
      </dsp:nvSpPr>
      <dsp:spPr>
        <a:xfrm>
          <a:off x="1127809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Tendencias: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Un punto de encuentro</a:t>
          </a:r>
          <a:endParaRPr lang="es-ES_tradnl" sz="1100" kern="1200" dirty="0"/>
        </a:p>
      </dsp:txBody>
      <dsp:txXfrm>
        <a:off x="1286637" y="2693526"/>
        <a:ext cx="766888" cy="766888"/>
      </dsp:txXfrm>
    </dsp:sp>
    <dsp:sp modelId="{00648964-F43B-4414-B35E-6CB2CC3343D8}">
      <dsp:nvSpPr>
        <dsp:cNvPr id="0" name=""/>
        <dsp:cNvSpPr/>
      </dsp:nvSpPr>
      <dsp:spPr>
        <a:xfrm>
          <a:off x="1127809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Renovar el compromiso con la innovación</a:t>
          </a:r>
          <a:endParaRPr lang="es-ES_tradnl" sz="1100" kern="1200" dirty="0"/>
        </a:p>
      </dsp:txBody>
      <dsp:txXfrm>
        <a:off x="1286637" y="1005047"/>
        <a:ext cx="766888" cy="7668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407DD-DFAF-40B3-BB44-EBBC393F0D5E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2600000"/>
            <a:gd name="adj2" fmla="val 162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EBB06-8145-468F-AB61-BE34F7DC101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9000000"/>
            <a:gd name="adj2" fmla="val 126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B9F40-E981-4AB9-AF1F-835999A0EDDF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5400000"/>
            <a:gd name="adj2" fmla="val 90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142EF-1D55-4C25-BD6E-27A33E03EBB7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800000"/>
            <a:gd name="adj2" fmla="val 54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7F8DF-7E42-49ED-9DC2-CBBBE8F20F95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9800000"/>
            <a:gd name="adj2" fmla="val 1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5A87C-B0E6-4C4C-B8D0-48B0A77888C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6200000"/>
            <a:gd name="adj2" fmla="val 19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64801-8705-453E-AA59-A7643DA657F3}">
      <dsp:nvSpPr>
        <dsp:cNvPr id="0" name=""/>
        <dsp:cNvSpPr/>
      </dsp:nvSpPr>
      <dsp:spPr>
        <a:xfrm>
          <a:off x="2357673" y="1458056"/>
          <a:ext cx="1549349" cy="1549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Ideas claves</a:t>
          </a:r>
          <a:endParaRPr lang="es-ES_tradnl" sz="3200" kern="1200" dirty="0"/>
        </a:p>
      </dsp:txBody>
      <dsp:txXfrm>
        <a:off x="2584570" y="1684953"/>
        <a:ext cx="1095555" cy="1095555"/>
      </dsp:txXfrm>
    </dsp:sp>
    <dsp:sp modelId="{4CE4E40A-B5E0-43DE-B852-8B8F5228C7E5}">
      <dsp:nvSpPr>
        <dsp:cNvPr id="0" name=""/>
        <dsp:cNvSpPr/>
      </dsp:nvSpPr>
      <dsp:spPr>
        <a:xfrm>
          <a:off x="2590075" y="1980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Explorando nuevos caminos</a:t>
          </a:r>
          <a:endParaRPr lang="es-ES_tradnl" sz="1100" kern="1200" dirty="0"/>
        </a:p>
      </dsp:txBody>
      <dsp:txXfrm>
        <a:off x="2748903" y="160808"/>
        <a:ext cx="766888" cy="766888"/>
      </dsp:txXfrm>
    </dsp:sp>
    <dsp:sp modelId="{8F4DB967-5BD0-4C81-909F-E4B145563528}">
      <dsp:nvSpPr>
        <dsp:cNvPr id="0" name=""/>
        <dsp:cNvSpPr/>
      </dsp:nvSpPr>
      <dsp:spPr>
        <a:xfrm>
          <a:off x="4052341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De la información a la acción</a:t>
          </a:r>
          <a:endParaRPr lang="es-ES_tradnl" sz="1100" kern="1200" dirty="0"/>
        </a:p>
      </dsp:txBody>
      <dsp:txXfrm>
        <a:off x="4211169" y="1005047"/>
        <a:ext cx="766888" cy="766888"/>
      </dsp:txXfrm>
    </dsp:sp>
    <dsp:sp modelId="{E68FAD80-3458-4557-AD74-FA6CDDD7E1E6}">
      <dsp:nvSpPr>
        <dsp:cNvPr id="0" name=""/>
        <dsp:cNvSpPr/>
      </dsp:nvSpPr>
      <dsp:spPr>
        <a:xfrm>
          <a:off x="4052341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rgbClr val="FFFF00"/>
              </a:solidFill>
            </a:rPr>
            <a:t>De la acción a la reflexión</a:t>
          </a:r>
          <a:endParaRPr lang="es-ES_tradnl" sz="1100" kern="1200" dirty="0">
            <a:solidFill>
              <a:srgbClr val="FFFF00"/>
            </a:solidFill>
          </a:endParaRPr>
        </a:p>
      </dsp:txBody>
      <dsp:txXfrm>
        <a:off x="4211169" y="2693526"/>
        <a:ext cx="766888" cy="766888"/>
      </dsp:txXfrm>
    </dsp:sp>
    <dsp:sp modelId="{2F6B8087-79D5-44C7-94EE-CC0CADB06346}">
      <dsp:nvSpPr>
        <dsp:cNvPr id="0" name=""/>
        <dsp:cNvSpPr/>
      </dsp:nvSpPr>
      <dsp:spPr>
        <a:xfrm>
          <a:off x="2590075" y="337893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Aprendizaje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Invisible al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Aprendizaje visible</a:t>
          </a:r>
          <a:endParaRPr lang="es-ES_tradnl" sz="1100" kern="1200" dirty="0"/>
        </a:p>
      </dsp:txBody>
      <dsp:txXfrm>
        <a:off x="2748903" y="3537766"/>
        <a:ext cx="766888" cy="766888"/>
      </dsp:txXfrm>
    </dsp:sp>
    <dsp:sp modelId="{4884434D-EE9A-4878-BA49-A9B81750BEF8}">
      <dsp:nvSpPr>
        <dsp:cNvPr id="0" name=""/>
        <dsp:cNvSpPr/>
      </dsp:nvSpPr>
      <dsp:spPr>
        <a:xfrm>
          <a:off x="1127809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Tendencias: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Un punto de encuentro</a:t>
          </a:r>
          <a:endParaRPr lang="es-ES_tradnl" sz="1100" kern="1200" dirty="0"/>
        </a:p>
      </dsp:txBody>
      <dsp:txXfrm>
        <a:off x="1286637" y="2693526"/>
        <a:ext cx="766888" cy="766888"/>
      </dsp:txXfrm>
    </dsp:sp>
    <dsp:sp modelId="{00648964-F43B-4414-B35E-6CB2CC3343D8}">
      <dsp:nvSpPr>
        <dsp:cNvPr id="0" name=""/>
        <dsp:cNvSpPr/>
      </dsp:nvSpPr>
      <dsp:spPr>
        <a:xfrm>
          <a:off x="1127809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Renovar el compromiso con la innovación</a:t>
          </a:r>
          <a:endParaRPr lang="es-ES_tradnl" sz="1100" kern="1200" dirty="0"/>
        </a:p>
      </dsp:txBody>
      <dsp:txXfrm>
        <a:off x="1286637" y="1005047"/>
        <a:ext cx="766888" cy="7668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407DD-DFAF-40B3-BB44-EBBC393F0D5E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2600000"/>
            <a:gd name="adj2" fmla="val 162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EBB06-8145-468F-AB61-BE34F7DC101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9000000"/>
            <a:gd name="adj2" fmla="val 126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B9F40-E981-4AB9-AF1F-835999A0EDDF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5400000"/>
            <a:gd name="adj2" fmla="val 90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142EF-1D55-4C25-BD6E-27A33E03EBB7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800000"/>
            <a:gd name="adj2" fmla="val 54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7F8DF-7E42-49ED-9DC2-CBBBE8F20F95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9800000"/>
            <a:gd name="adj2" fmla="val 1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5A87C-B0E6-4C4C-B8D0-48B0A77888C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6200000"/>
            <a:gd name="adj2" fmla="val 19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64801-8705-453E-AA59-A7643DA657F3}">
      <dsp:nvSpPr>
        <dsp:cNvPr id="0" name=""/>
        <dsp:cNvSpPr/>
      </dsp:nvSpPr>
      <dsp:spPr>
        <a:xfrm>
          <a:off x="2357673" y="1458056"/>
          <a:ext cx="1549349" cy="1549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Ideas claves</a:t>
          </a:r>
          <a:endParaRPr lang="es-ES_tradnl" sz="3200" kern="1200" dirty="0"/>
        </a:p>
      </dsp:txBody>
      <dsp:txXfrm>
        <a:off x="2584570" y="1684953"/>
        <a:ext cx="1095555" cy="1095555"/>
      </dsp:txXfrm>
    </dsp:sp>
    <dsp:sp modelId="{4CE4E40A-B5E0-43DE-B852-8B8F5228C7E5}">
      <dsp:nvSpPr>
        <dsp:cNvPr id="0" name=""/>
        <dsp:cNvSpPr/>
      </dsp:nvSpPr>
      <dsp:spPr>
        <a:xfrm>
          <a:off x="2590075" y="1980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Explorando nuevos caminos</a:t>
          </a:r>
          <a:endParaRPr lang="es-ES_tradnl" sz="1100" kern="1200" dirty="0"/>
        </a:p>
      </dsp:txBody>
      <dsp:txXfrm>
        <a:off x="2748903" y="160808"/>
        <a:ext cx="766888" cy="766888"/>
      </dsp:txXfrm>
    </dsp:sp>
    <dsp:sp modelId="{8F4DB967-5BD0-4C81-909F-E4B145563528}">
      <dsp:nvSpPr>
        <dsp:cNvPr id="0" name=""/>
        <dsp:cNvSpPr/>
      </dsp:nvSpPr>
      <dsp:spPr>
        <a:xfrm>
          <a:off x="4052341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De la información a la acción</a:t>
          </a:r>
          <a:endParaRPr lang="es-ES_tradnl" sz="1100" kern="1200" dirty="0"/>
        </a:p>
      </dsp:txBody>
      <dsp:txXfrm>
        <a:off x="4211169" y="1005047"/>
        <a:ext cx="766888" cy="766888"/>
      </dsp:txXfrm>
    </dsp:sp>
    <dsp:sp modelId="{E68FAD80-3458-4557-AD74-FA6CDDD7E1E6}">
      <dsp:nvSpPr>
        <dsp:cNvPr id="0" name=""/>
        <dsp:cNvSpPr/>
      </dsp:nvSpPr>
      <dsp:spPr>
        <a:xfrm>
          <a:off x="4052341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De la acción a la reflexión</a:t>
          </a:r>
          <a:endParaRPr lang="es-ES_tradnl" sz="1100" kern="1200" dirty="0"/>
        </a:p>
      </dsp:txBody>
      <dsp:txXfrm>
        <a:off x="4211169" y="2693526"/>
        <a:ext cx="766888" cy="766888"/>
      </dsp:txXfrm>
    </dsp:sp>
    <dsp:sp modelId="{2F6B8087-79D5-44C7-94EE-CC0CADB06346}">
      <dsp:nvSpPr>
        <dsp:cNvPr id="0" name=""/>
        <dsp:cNvSpPr/>
      </dsp:nvSpPr>
      <dsp:spPr>
        <a:xfrm>
          <a:off x="2590075" y="337893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rgbClr val="FFFF00"/>
              </a:solidFill>
            </a:rPr>
            <a:t>Aprendizaje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rgbClr val="FFFF00"/>
              </a:solidFill>
            </a:rPr>
            <a:t>Invisible al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rgbClr val="FFFF00"/>
              </a:solidFill>
            </a:rPr>
            <a:t>Aprendizaje visible</a:t>
          </a:r>
          <a:endParaRPr lang="es-ES_tradnl" sz="1100" kern="1200" dirty="0">
            <a:solidFill>
              <a:srgbClr val="FFFF00"/>
            </a:solidFill>
          </a:endParaRPr>
        </a:p>
      </dsp:txBody>
      <dsp:txXfrm>
        <a:off x="2748903" y="3537766"/>
        <a:ext cx="766888" cy="766888"/>
      </dsp:txXfrm>
    </dsp:sp>
    <dsp:sp modelId="{4884434D-EE9A-4878-BA49-A9B81750BEF8}">
      <dsp:nvSpPr>
        <dsp:cNvPr id="0" name=""/>
        <dsp:cNvSpPr/>
      </dsp:nvSpPr>
      <dsp:spPr>
        <a:xfrm>
          <a:off x="1127809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Tendencias: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Un punto de encuentro</a:t>
          </a:r>
          <a:endParaRPr lang="es-ES_tradnl" sz="1100" kern="1200" dirty="0"/>
        </a:p>
      </dsp:txBody>
      <dsp:txXfrm>
        <a:off x="1286637" y="2693526"/>
        <a:ext cx="766888" cy="766888"/>
      </dsp:txXfrm>
    </dsp:sp>
    <dsp:sp modelId="{00648964-F43B-4414-B35E-6CB2CC3343D8}">
      <dsp:nvSpPr>
        <dsp:cNvPr id="0" name=""/>
        <dsp:cNvSpPr/>
      </dsp:nvSpPr>
      <dsp:spPr>
        <a:xfrm>
          <a:off x="1127809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Renovar el compromiso con la innovación</a:t>
          </a:r>
          <a:endParaRPr lang="es-ES_tradnl" sz="1100" kern="1200" dirty="0"/>
        </a:p>
      </dsp:txBody>
      <dsp:txXfrm>
        <a:off x="1286637" y="1005047"/>
        <a:ext cx="766888" cy="7668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407DD-DFAF-40B3-BB44-EBBC393F0D5E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2600000"/>
            <a:gd name="adj2" fmla="val 162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EBB06-8145-468F-AB61-BE34F7DC101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9000000"/>
            <a:gd name="adj2" fmla="val 126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B9F40-E981-4AB9-AF1F-835999A0EDDF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5400000"/>
            <a:gd name="adj2" fmla="val 90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142EF-1D55-4C25-BD6E-27A33E03EBB7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800000"/>
            <a:gd name="adj2" fmla="val 54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7F8DF-7E42-49ED-9DC2-CBBBE8F20F95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9800000"/>
            <a:gd name="adj2" fmla="val 1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5A87C-B0E6-4C4C-B8D0-48B0A77888CB}">
      <dsp:nvSpPr>
        <dsp:cNvPr id="0" name=""/>
        <dsp:cNvSpPr/>
      </dsp:nvSpPr>
      <dsp:spPr>
        <a:xfrm>
          <a:off x="1404825" y="505208"/>
          <a:ext cx="3455045" cy="3455045"/>
        </a:xfrm>
        <a:prstGeom prst="blockArc">
          <a:avLst>
            <a:gd name="adj1" fmla="val 16200000"/>
            <a:gd name="adj2" fmla="val 19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64801-8705-453E-AA59-A7643DA657F3}">
      <dsp:nvSpPr>
        <dsp:cNvPr id="0" name=""/>
        <dsp:cNvSpPr/>
      </dsp:nvSpPr>
      <dsp:spPr>
        <a:xfrm>
          <a:off x="2357673" y="1458056"/>
          <a:ext cx="1549349" cy="15493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Ideas claves</a:t>
          </a:r>
          <a:endParaRPr lang="es-ES_tradnl" sz="3200" kern="1200" dirty="0"/>
        </a:p>
      </dsp:txBody>
      <dsp:txXfrm>
        <a:off x="2584570" y="1684953"/>
        <a:ext cx="1095555" cy="1095555"/>
      </dsp:txXfrm>
    </dsp:sp>
    <dsp:sp modelId="{4CE4E40A-B5E0-43DE-B852-8B8F5228C7E5}">
      <dsp:nvSpPr>
        <dsp:cNvPr id="0" name=""/>
        <dsp:cNvSpPr/>
      </dsp:nvSpPr>
      <dsp:spPr>
        <a:xfrm>
          <a:off x="2590075" y="1980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Explorando nuevos caminos</a:t>
          </a:r>
          <a:endParaRPr lang="es-ES_tradnl" sz="1100" kern="1200" dirty="0"/>
        </a:p>
      </dsp:txBody>
      <dsp:txXfrm>
        <a:off x="2748903" y="160808"/>
        <a:ext cx="766888" cy="766888"/>
      </dsp:txXfrm>
    </dsp:sp>
    <dsp:sp modelId="{8F4DB967-5BD0-4C81-909F-E4B145563528}">
      <dsp:nvSpPr>
        <dsp:cNvPr id="0" name=""/>
        <dsp:cNvSpPr/>
      </dsp:nvSpPr>
      <dsp:spPr>
        <a:xfrm>
          <a:off x="4052341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De la información a la acción</a:t>
          </a:r>
          <a:endParaRPr lang="es-ES_tradnl" sz="1100" kern="1200" dirty="0"/>
        </a:p>
      </dsp:txBody>
      <dsp:txXfrm>
        <a:off x="4211169" y="1005047"/>
        <a:ext cx="766888" cy="766888"/>
      </dsp:txXfrm>
    </dsp:sp>
    <dsp:sp modelId="{E68FAD80-3458-4557-AD74-FA6CDDD7E1E6}">
      <dsp:nvSpPr>
        <dsp:cNvPr id="0" name=""/>
        <dsp:cNvSpPr/>
      </dsp:nvSpPr>
      <dsp:spPr>
        <a:xfrm>
          <a:off x="4052341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De la acción a la reflexión</a:t>
          </a:r>
          <a:endParaRPr lang="es-ES_tradnl" sz="1100" kern="1200" dirty="0"/>
        </a:p>
      </dsp:txBody>
      <dsp:txXfrm>
        <a:off x="4211169" y="2693526"/>
        <a:ext cx="766888" cy="766888"/>
      </dsp:txXfrm>
    </dsp:sp>
    <dsp:sp modelId="{2F6B8087-79D5-44C7-94EE-CC0CADB06346}">
      <dsp:nvSpPr>
        <dsp:cNvPr id="0" name=""/>
        <dsp:cNvSpPr/>
      </dsp:nvSpPr>
      <dsp:spPr>
        <a:xfrm>
          <a:off x="2590075" y="337893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Aprendizaje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Invisible al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Aprendizaje visible</a:t>
          </a:r>
          <a:endParaRPr lang="es-ES_tradnl" sz="1100" kern="1200" dirty="0"/>
        </a:p>
      </dsp:txBody>
      <dsp:txXfrm>
        <a:off x="2748903" y="3537766"/>
        <a:ext cx="766888" cy="766888"/>
      </dsp:txXfrm>
    </dsp:sp>
    <dsp:sp modelId="{4884434D-EE9A-4878-BA49-A9B81750BEF8}">
      <dsp:nvSpPr>
        <dsp:cNvPr id="0" name=""/>
        <dsp:cNvSpPr/>
      </dsp:nvSpPr>
      <dsp:spPr>
        <a:xfrm>
          <a:off x="1127809" y="2534698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rgbClr val="FFFF00"/>
              </a:solidFill>
            </a:rPr>
            <a:t>Tendencias: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rgbClr val="FFFF00"/>
              </a:solidFill>
            </a:rPr>
            <a:t>Un punto de encuentro</a:t>
          </a:r>
          <a:endParaRPr lang="es-ES_tradnl" sz="1100" kern="1200" dirty="0">
            <a:solidFill>
              <a:srgbClr val="FFFF00"/>
            </a:solidFill>
          </a:endParaRPr>
        </a:p>
      </dsp:txBody>
      <dsp:txXfrm>
        <a:off x="1286637" y="2693526"/>
        <a:ext cx="766888" cy="766888"/>
      </dsp:txXfrm>
    </dsp:sp>
    <dsp:sp modelId="{00648964-F43B-4414-B35E-6CB2CC3343D8}">
      <dsp:nvSpPr>
        <dsp:cNvPr id="0" name=""/>
        <dsp:cNvSpPr/>
      </dsp:nvSpPr>
      <dsp:spPr>
        <a:xfrm>
          <a:off x="1127809" y="846219"/>
          <a:ext cx="1084544" cy="10845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Renovar el compromiso con la innovación</a:t>
          </a:r>
          <a:endParaRPr lang="es-ES_tradnl" sz="1100" kern="1200" dirty="0"/>
        </a:p>
      </dsp:txBody>
      <dsp:txXfrm>
        <a:off x="1286637" y="1005047"/>
        <a:ext cx="766888" cy="7668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E786E-BF43-4A35-8A01-06168C98F133}">
      <dsp:nvSpPr>
        <dsp:cNvPr id="0" name=""/>
        <dsp:cNvSpPr/>
      </dsp:nvSpPr>
      <dsp:spPr>
        <a:xfrm>
          <a:off x="802" y="0"/>
          <a:ext cx="2087233" cy="47683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Tendencias </a:t>
          </a:r>
          <a:endParaRPr lang="es-ES_tradnl" sz="2800" kern="1200" dirty="0"/>
        </a:p>
      </dsp:txBody>
      <dsp:txXfrm>
        <a:off x="802" y="0"/>
        <a:ext cx="2087233" cy="1430491"/>
      </dsp:txXfrm>
    </dsp:sp>
    <dsp:sp modelId="{E16A66AD-53DE-4152-B605-4D14F65AEC67}">
      <dsp:nvSpPr>
        <dsp:cNvPr id="0" name=""/>
        <dsp:cNvSpPr/>
      </dsp:nvSpPr>
      <dsp:spPr>
        <a:xfrm>
          <a:off x="167681" y="1431330"/>
          <a:ext cx="1753476" cy="890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Avanzar en la cultura de la innovación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Repensar cómo funcionan las  universidades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193765" y="1457414"/>
        <a:ext cx="1701308" cy="838394"/>
      </dsp:txXfrm>
    </dsp:sp>
    <dsp:sp modelId="{EF382DC4-288A-45BA-AE3A-C70C8A79C149}">
      <dsp:nvSpPr>
        <dsp:cNvPr id="0" name=""/>
        <dsp:cNvSpPr/>
      </dsp:nvSpPr>
      <dsp:spPr>
        <a:xfrm>
          <a:off x="239690" y="2440984"/>
          <a:ext cx="1609457" cy="937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Rediseñar espacios de aprendizaje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Experiencias de aprendizaje  profundo y complejo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267158" y="2468452"/>
        <a:ext cx="1554521" cy="882877"/>
      </dsp:txXfrm>
    </dsp:sp>
    <dsp:sp modelId="{90EC4A8A-51C2-4128-81F4-AD4BA813E10D}">
      <dsp:nvSpPr>
        <dsp:cNvPr id="0" name=""/>
        <dsp:cNvSpPr/>
      </dsp:nvSpPr>
      <dsp:spPr>
        <a:xfrm>
          <a:off x="120960" y="3497888"/>
          <a:ext cx="1846918" cy="1031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Más esfuerzo en la evaluación de aprendizajes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Aumento de Prácticas de </a:t>
          </a:r>
          <a:r>
            <a:rPr lang="es-ES" sz="1200" i="1" kern="1200" dirty="0" err="1" smtClean="0">
              <a:solidFill>
                <a:schemeClr val="tx1"/>
              </a:solidFill>
            </a:rPr>
            <a:t>Blended</a:t>
          </a:r>
          <a:r>
            <a:rPr lang="es-ES" sz="1200" i="1" kern="1200" dirty="0" smtClean="0">
              <a:solidFill>
                <a:schemeClr val="tx1"/>
              </a:solidFill>
            </a:rPr>
            <a:t> </a:t>
          </a:r>
          <a:r>
            <a:rPr lang="es-ES" sz="1200" i="1" kern="1200" dirty="0" err="1" smtClean="0">
              <a:solidFill>
                <a:schemeClr val="tx1"/>
              </a:solidFill>
            </a:rPr>
            <a:t>Learning</a:t>
          </a:r>
          <a:endParaRPr lang="es-ES_tradnl" sz="1200" i="1" kern="1200" dirty="0">
            <a:solidFill>
              <a:schemeClr val="tx1"/>
            </a:solidFill>
          </a:endParaRPr>
        </a:p>
      </dsp:txBody>
      <dsp:txXfrm>
        <a:off x="151162" y="3528090"/>
        <a:ext cx="1786514" cy="970757"/>
      </dsp:txXfrm>
    </dsp:sp>
    <dsp:sp modelId="{73EDC8DE-6091-4FE1-A629-3AC784B9EF4F}">
      <dsp:nvSpPr>
        <dsp:cNvPr id="0" name=""/>
        <dsp:cNvSpPr/>
      </dsp:nvSpPr>
      <dsp:spPr>
        <a:xfrm>
          <a:off x="2244579" y="0"/>
          <a:ext cx="2087233" cy="47683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solidFill>
                <a:schemeClr val="tx1"/>
              </a:solidFill>
            </a:rPr>
            <a:t>Desafíos</a:t>
          </a:r>
          <a:endParaRPr lang="es-ES_tradnl" sz="2800" kern="1200" dirty="0">
            <a:solidFill>
              <a:schemeClr val="tx1"/>
            </a:solidFill>
          </a:endParaRPr>
        </a:p>
      </dsp:txBody>
      <dsp:txXfrm>
        <a:off x="2244579" y="0"/>
        <a:ext cx="2087233" cy="1430491"/>
      </dsp:txXfrm>
    </dsp:sp>
    <dsp:sp modelId="{532D3EA7-39B9-49C6-8561-B6DCC1F6CB93}">
      <dsp:nvSpPr>
        <dsp:cNvPr id="0" name=""/>
        <dsp:cNvSpPr/>
      </dsp:nvSpPr>
      <dsp:spPr>
        <a:xfrm>
          <a:off x="2399927" y="1217433"/>
          <a:ext cx="1776536" cy="1189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Mantener la relevancia de la educación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Equilibrio  experiencias mundo virtual y real</a:t>
          </a:r>
        </a:p>
      </dsp:txBody>
      <dsp:txXfrm>
        <a:off x="2434768" y="1252274"/>
        <a:ext cx="1706854" cy="1119889"/>
      </dsp:txXfrm>
    </dsp:sp>
    <dsp:sp modelId="{5CA9C371-FE42-4687-A77C-BD6727AE43EA}">
      <dsp:nvSpPr>
        <dsp:cNvPr id="0" name=""/>
        <dsp:cNvSpPr/>
      </dsp:nvSpPr>
      <dsp:spPr>
        <a:xfrm>
          <a:off x="2471937" y="2709431"/>
          <a:ext cx="1632517" cy="823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Modelos de educación competitivos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Personalizar  el aprendizaje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2496059" y="2733553"/>
        <a:ext cx="1584273" cy="775338"/>
      </dsp:txXfrm>
    </dsp:sp>
    <dsp:sp modelId="{B24F3ACE-8978-4DA2-AAFC-17A6921D3B7F}">
      <dsp:nvSpPr>
        <dsp:cNvPr id="0" name=""/>
        <dsp:cNvSpPr/>
      </dsp:nvSpPr>
      <dsp:spPr>
        <a:xfrm>
          <a:off x="2471937" y="3757224"/>
          <a:ext cx="1632517" cy="907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Combinar aprendizaje formal e informal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Mejorar la alfabetización digital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2498517" y="3783804"/>
        <a:ext cx="1579357" cy="854345"/>
      </dsp:txXfrm>
    </dsp:sp>
    <dsp:sp modelId="{BB5715F5-1405-4FDC-B8C7-7954DCC53E9A}">
      <dsp:nvSpPr>
        <dsp:cNvPr id="0" name=""/>
        <dsp:cNvSpPr/>
      </dsp:nvSpPr>
      <dsp:spPr>
        <a:xfrm>
          <a:off x="4488355" y="0"/>
          <a:ext cx="2087233" cy="47683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solidFill>
                <a:schemeClr val="tx1"/>
              </a:solidFill>
            </a:rPr>
            <a:t>Desarrollos Tecnológicos</a:t>
          </a:r>
          <a:endParaRPr lang="es-ES_tradnl" sz="2800" kern="1200" dirty="0">
            <a:solidFill>
              <a:schemeClr val="tx1"/>
            </a:solidFill>
          </a:endParaRPr>
        </a:p>
      </dsp:txBody>
      <dsp:txXfrm>
        <a:off x="4488355" y="0"/>
        <a:ext cx="2087233" cy="1430491"/>
      </dsp:txXfrm>
    </dsp:sp>
    <dsp:sp modelId="{F814F8D8-E458-4879-B3BB-84C03A588B5D}">
      <dsp:nvSpPr>
        <dsp:cNvPr id="0" name=""/>
        <dsp:cNvSpPr/>
      </dsp:nvSpPr>
      <dsp:spPr>
        <a:xfrm>
          <a:off x="4697078" y="3770736"/>
          <a:ext cx="1669787" cy="8535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Trae tu Propia Tecnología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i="0" kern="1200" dirty="0" smtClean="0">
              <a:solidFill>
                <a:schemeClr val="tx1"/>
              </a:solidFill>
            </a:rPr>
            <a:t>Análisis del aprendizaje y aprendizaje adaptativo</a:t>
          </a:r>
          <a:endParaRPr lang="es-ES" sz="1200" b="0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100" b="0" kern="1200" dirty="0">
            <a:solidFill>
              <a:schemeClr val="tx1"/>
            </a:solidFill>
          </a:endParaRPr>
        </a:p>
      </dsp:txBody>
      <dsp:txXfrm>
        <a:off x="4722077" y="3795735"/>
        <a:ext cx="1619789" cy="803547"/>
      </dsp:txXfrm>
    </dsp:sp>
    <dsp:sp modelId="{8C05AEB8-04AC-4091-B707-949E264D0E8D}">
      <dsp:nvSpPr>
        <dsp:cNvPr id="0" name=""/>
        <dsp:cNvSpPr/>
      </dsp:nvSpPr>
      <dsp:spPr>
        <a:xfrm>
          <a:off x="4703574" y="2416210"/>
          <a:ext cx="1656796" cy="1127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Realidad Virtual y Realidad  Aumentada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i="1" kern="1200" dirty="0" err="1" smtClean="0">
              <a:solidFill>
                <a:schemeClr val="tx1"/>
              </a:solidFill>
            </a:rPr>
            <a:t>Makerspaces</a:t>
          </a:r>
          <a:r>
            <a:rPr lang="es-ES" sz="1200" kern="1200" dirty="0" smtClean="0">
              <a:solidFill>
                <a:schemeClr val="tx1"/>
              </a:solidFill>
            </a:rPr>
            <a:t> (ideas en objetos reales)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4736611" y="2449247"/>
        <a:ext cx="1590722" cy="1061885"/>
      </dsp:txXfrm>
    </dsp:sp>
    <dsp:sp modelId="{D31B8BD2-9608-4462-B6C3-8CF5CC6EC85B}">
      <dsp:nvSpPr>
        <dsp:cNvPr id="0" name=""/>
        <dsp:cNvSpPr/>
      </dsp:nvSpPr>
      <dsp:spPr>
        <a:xfrm>
          <a:off x="4697078" y="1322475"/>
          <a:ext cx="1669787" cy="8535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Computación Afectiva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Robótica</a:t>
          </a:r>
          <a:endParaRPr lang="es-ES_tradnl" sz="1200" kern="1200" dirty="0">
            <a:solidFill>
              <a:schemeClr val="tx1"/>
            </a:solidFill>
          </a:endParaRPr>
        </a:p>
      </dsp:txBody>
      <dsp:txXfrm>
        <a:off x="4722077" y="1347474"/>
        <a:ext cx="1619789" cy="8035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010F8-4BBF-4EEC-AFE2-E792D7CE4479}">
      <dsp:nvSpPr>
        <dsp:cNvPr id="0" name=""/>
        <dsp:cNvSpPr/>
      </dsp:nvSpPr>
      <dsp:spPr>
        <a:xfrm>
          <a:off x="257256" y="134441"/>
          <a:ext cx="1710812" cy="1178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8EBAC-38B4-413C-879A-9927F55B6450}">
      <dsp:nvSpPr>
        <dsp:cNvPr id="0" name=""/>
        <dsp:cNvSpPr/>
      </dsp:nvSpPr>
      <dsp:spPr>
        <a:xfrm>
          <a:off x="24449" y="1313191"/>
          <a:ext cx="1710812" cy="634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Modelo de rotación</a:t>
          </a:r>
          <a:endParaRPr lang="es-ES_tradnl" sz="1500" kern="1200" dirty="0"/>
        </a:p>
      </dsp:txBody>
      <dsp:txXfrm>
        <a:off x="24449" y="1313191"/>
        <a:ext cx="1710812" cy="634711"/>
      </dsp:txXfrm>
    </dsp:sp>
    <dsp:sp modelId="{0DB8588E-3B45-4B64-8DA1-A05E65B43FF7}">
      <dsp:nvSpPr>
        <dsp:cNvPr id="0" name=""/>
        <dsp:cNvSpPr/>
      </dsp:nvSpPr>
      <dsp:spPr>
        <a:xfrm>
          <a:off x="2399129" y="15776"/>
          <a:ext cx="1912089" cy="171460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318EC-2C9B-471E-990B-5E73E490C1AB}">
      <dsp:nvSpPr>
        <dsp:cNvPr id="0" name=""/>
        <dsp:cNvSpPr/>
      </dsp:nvSpPr>
      <dsp:spPr>
        <a:xfrm>
          <a:off x="2615966" y="1684913"/>
          <a:ext cx="1710812" cy="634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Modelo flexible </a:t>
          </a:r>
          <a:endParaRPr lang="es-ES_tradnl" sz="1500" kern="1200" dirty="0"/>
        </a:p>
      </dsp:txBody>
      <dsp:txXfrm>
        <a:off x="2615966" y="1684913"/>
        <a:ext cx="1710812" cy="634711"/>
      </dsp:txXfrm>
    </dsp:sp>
    <dsp:sp modelId="{2ED82212-CDE0-40B2-AC4B-8438C69046C3}">
      <dsp:nvSpPr>
        <dsp:cNvPr id="0" name=""/>
        <dsp:cNvSpPr/>
      </dsp:nvSpPr>
      <dsp:spPr>
        <a:xfrm>
          <a:off x="4608322" y="134441"/>
          <a:ext cx="1710812" cy="117875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29A50-6AC8-4656-AAD1-0E8B559E883A}">
      <dsp:nvSpPr>
        <dsp:cNvPr id="0" name=""/>
        <dsp:cNvSpPr/>
      </dsp:nvSpPr>
      <dsp:spPr>
        <a:xfrm>
          <a:off x="4608322" y="1313191"/>
          <a:ext cx="1710812" cy="634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Modelo propio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individual</a:t>
          </a:r>
          <a:endParaRPr lang="es-ES_tradnl" sz="1500" kern="1200" dirty="0"/>
        </a:p>
      </dsp:txBody>
      <dsp:txXfrm>
        <a:off x="4608322" y="1313191"/>
        <a:ext cx="1710812" cy="634711"/>
      </dsp:txXfrm>
    </dsp:sp>
    <dsp:sp modelId="{A964CE7B-0FBB-43ED-8ED0-8D658689B17C}">
      <dsp:nvSpPr>
        <dsp:cNvPr id="0" name=""/>
        <dsp:cNvSpPr/>
      </dsp:nvSpPr>
      <dsp:spPr>
        <a:xfrm>
          <a:off x="2248740" y="2252949"/>
          <a:ext cx="2078911" cy="1172974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7F5E0-DCB6-455B-8C55-F16357445187}">
      <dsp:nvSpPr>
        <dsp:cNvPr id="0" name=""/>
        <dsp:cNvSpPr/>
      </dsp:nvSpPr>
      <dsp:spPr>
        <a:xfrm>
          <a:off x="2432789" y="3428811"/>
          <a:ext cx="1710812" cy="634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Modelo enriquecido</a:t>
          </a:r>
          <a:endParaRPr lang="es-ES_tradnl" sz="1500" kern="1200" dirty="0"/>
        </a:p>
      </dsp:txBody>
      <dsp:txXfrm>
        <a:off x="2432789" y="3428811"/>
        <a:ext cx="1710812" cy="634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2F039-48B4-4778-BB73-EB8516F9A01A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E6026-75B5-47F7-BCF2-3ED8C0C11C3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41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s-ES_tradnl" dirty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6FDA3B-0C9E-B641-8E06-689863CD26C7}" type="slidenum">
              <a:rPr lang="es-ES" altLang="es-ES_tradnl"/>
              <a:pPr eaLnBrk="1" hangingPunct="1"/>
              <a:t>1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1186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8124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1188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9898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4163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6239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1764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578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6346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11037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006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308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5828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7989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8885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6032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6509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4821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3100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004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341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394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13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8703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1934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E6026-75B5-47F7-BCF2-3ED8C0C11C31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620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009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842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578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239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558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23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41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365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531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269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766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F3D3A-4E5C-43A0-A3BE-3A5114C67819}" type="datetimeFigureOut">
              <a:rPr lang="es-ES_tradnl" smtClean="0"/>
              <a:t>8/9/16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7E34F-C95A-4C17-BE90-4513AEDFCB2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016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s://www.jcu.edu.au/policy/learning-and-teaching/blended-learning-policy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image" Target="../media/image24.em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www.google.com/url?sa=i&amp;rct=j&amp;q=&amp;esrc=s&amp;source=images&amp;cd=&amp;cad=rja&amp;uact=8&amp;ved=0ahUKEwid-pHnr5vMAhUIHxoKHZtKDE0QjB0IBg&amp;url=http://www.bancodeimagenesgratis.com/2014/08/24-fotografias-de-paisajes-naturales.html&amp;psig=AFQjCNHMmCFG5PPxkzx3UWBt0GV1aMGCxA&amp;ust=1461178143589190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3.xml"/><Relationship Id="rId12" Type="http://schemas.openxmlformats.org/officeDocument/2006/relationships/diagramQuickStyle" Target="../diagrams/quickStyle3.xml"/><Relationship Id="rId13" Type="http://schemas.openxmlformats.org/officeDocument/2006/relationships/diagramColors" Target="../diagrams/colors3.xml"/><Relationship Id="rId14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133600"/>
            <a:ext cx="7086600" cy="1431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z="3600" b="1" dirty="0">
                <a:solidFill>
                  <a:schemeClr val="accent1"/>
                </a:solidFill>
              </a:rPr>
              <a:t>Nuevas Tendencias de la Innovación Docente Universitaria.</a:t>
            </a:r>
            <a:r>
              <a:rPr lang="es-ES_tradnl" sz="3600" b="1" dirty="0">
                <a:solidFill>
                  <a:schemeClr val="accent1"/>
                </a:solidFill>
              </a:rPr>
              <a:t/>
            </a:r>
            <a:br>
              <a:rPr lang="es-ES_tradnl" sz="3600" b="1" dirty="0">
                <a:solidFill>
                  <a:schemeClr val="accent1"/>
                </a:solidFill>
              </a:rPr>
            </a:br>
            <a:endParaRPr lang="es-ES" sz="3500" dirty="0" smtClean="0">
              <a:solidFill>
                <a:srgbClr val="FFCC00"/>
              </a:solidFill>
              <a:latin typeface="Maiandra GD" pitchFamily="34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619250" y="4797425"/>
            <a:ext cx="67405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S" altLang="es-ES_tradnl" dirty="0">
              <a:latin typeface="Arial Rounded MT Bold" charset="0"/>
            </a:endParaRPr>
          </a:p>
          <a:p>
            <a:pPr eaLnBrk="1" hangingPunct="1"/>
            <a:r>
              <a:rPr lang="es-ES" altLang="es-ES_tradnl" dirty="0">
                <a:latin typeface="Arial Rounded MT Bold" charset="0"/>
              </a:rPr>
              <a:t>Dr. Daniel </a:t>
            </a:r>
            <a:r>
              <a:rPr lang="es-ES" altLang="es-ES_tradnl" dirty="0" err="1">
                <a:latin typeface="Arial Rounded MT Bold" charset="0"/>
              </a:rPr>
              <a:t>Sotelsek</a:t>
            </a:r>
            <a:endParaRPr lang="es-ES" altLang="es-ES_tradnl" dirty="0">
              <a:latin typeface="Arial Rounded MT Bold" charset="0"/>
            </a:endParaRPr>
          </a:p>
          <a:p>
            <a:pPr eaLnBrk="1" hangingPunct="1"/>
            <a:r>
              <a:rPr lang="es-ES" altLang="es-ES_tradnl" dirty="0" smtClean="0">
                <a:latin typeface="Arial Rounded MT Bold" charset="0"/>
              </a:rPr>
              <a:t>Septiembre  2016</a:t>
            </a:r>
            <a:endParaRPr lang="es-ES" altLang="es-ES_tradnl" dirty="0">
              <a:latin typeface="Arial Rounded MT Bold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6384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_tradnl" sz="2400" dirty="0">
                <a:latin typeface="Arial Rounded MT Bold" charset="0"/>
              </a:rPr>
              <a:t>Master Internacional de Gestión Universitaria  </a:t>
            </a:r>
          </a:p>
          <a:p>
            <a:pPr algn="ctr" eaLnBrk="1" hangingPunct="1"/>
            <a:endParaRPr lang="es-ES" altLang="es-ES_tradnl" sz="2400" dirty="0">
              <a:latin typeface="Arial Rounded MT Bold" charset="0"/>
            </a:endParaRPr>
          </a:p>
        </p:txBody>
      </p:sp>
      <p:sp>
        <p:nvSpPr>
          <p:cNvPr id="5" name="1 Rectángulo"/>
          <p:cNvSpPr/>
          <p:nvPr/>
        </p:nvSpPr>
        <p:spPr>
          <a:xfrm>
            <a:off x="16584" y="6300008"/>
            <a:ext cx="9144000" cy="5486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/>
              <a:t>© Leonor Margalef (VIII EIDU, 2016)</a:t>
            </a:r>
            <a:endParaRPr lang="es-ES_tradnl" sz="11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71" y="6309320"/>
            <a:ext cx="2551141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30846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accent1"/>
                </a:solidFill>
              </a:rPr>
              <a:t>3. De la acción a la reflexión</a:t>
            </a:r>
            <a:endParaRPr lang="es-ES_tradnl" sz="2000" b="1" dirty="0">
              <a:solidFill>
                <a:schemeClr val="accent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1468759"/>
          </a:xfrm>
        </p:spPr>
        <p:txBody>
          <a:bodyPr/>
          <a:lstStyle/>
          <a:p>
            <a:pPr marL="0" indent="0" algn="just">
              <a:buNone/>
            </a:pPr>
            <a:r>
              <a:rPr lang="es-ES" sz="2000" dirty="0" smtClean="0"/>
              <a:t>¿Cómo estamos en relación a esas brechas? ¿qué sabemos? </a:t>
            </a:r>
            <a:r>
              <a:rPr lang="es-ES" sz="2000" dirty="0"/>
              <a:t>¿</a:t>
            </a:r>
            <a:r>
              <a:rPr lang="es-ES" sz="2000" dirty="0" smtClean="0"/>
              <a:t>qué aprendimos? ¿en qué innovamos? ¿En qué podemos avanzar? ¿damos un paso más? ¿se pueden generalizar las propuestas realizadas?</a:t>
            </a:r>
            <a:endParaRPr lang="es-ES" sz="2000" dirty="0"/>
          </a:p>
          <a:p>
            <a:endParaRPr lang="es-ES_trad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877010" y="5934472"/>
            <a:ext cx="11432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/>
              <a:t>www.mailxmail.com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57" y="3353916"/>
            <a:ext cx="3931915" cy="252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90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87624" y="1772816"/>
            <a:ext cx="63367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 Desdibujar fronteras presencial/online, real/virtual, individual/colaborativo, formal/informal</a:t>
            </a:r>
          </a:p>
          <a:p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Flexibilizar estructuras espacio-temporales, curriculares, relacionales</a:t>
            </a:r>
          </a:p>
          <a:p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Recrear entornos de aprendizaje abierto</a:t>
            </a:r>
          </a:p>
          <a:p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Contextos de producción y creación conocimiento </a:t>
            </a:r>
          </a:p>
          <a:p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Comunidades de aprendizaje más  flexibles</a:t>
            </a:r>
          </a:p>
          <a:p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Avanzar en integración contenido, tecnología y pedagogía</a:t>
            </a:r>
          </a:p>
          <a:p>
            <a:endParaRPr lang="es-ES_tradnl" dirty="0"/>
          </a:p>
        </p:txBody>
      </p:sp>
      <p:sp>
        <p:nvSpPr>
          <p:cNvPr id="3" name="2 CuadroTexto"/>
          <p:cNvSpPr txBox="1"/>
          <p:nvPr/>
        </p:nvSpPr>
        <p:spPr>
          <a:xfrm>
            <a:off x="1331640" y="836712"/>
            <a:ext cx="315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¿ Qué retos seguir afrontando ?</a:t>
            </a:r>
            <a:endParaRPr lang="es-ES_trad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51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06653674"/>
              </p:ext>
            </p:extLst>
          </p:nvPr>
        </p:nvGraphicFramePr>
        <p:xfrm>
          <a:off x="1475656" y="995537"/>
          <a:ext cx="6264696" cy="44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6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828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2000" dirty="0" smtClean="0">
                <a:solidFill>
                  <a:schemeClr val="accent1"/>
                </a:solidFill>
              </a:rPr>
              <a:t> </a:t>
            </a:r>
            <a:r>
              <a:rPr lang="es-ES" sz="2000" b="1" dirty="0" smtClean="0">
                <a:solidFill>
                  <a:schemeClr val="accent1"/>
                </a:solidFill>
              </a:rPr>
              <a:t>4. Del aprendizaje invisible a hacer visible el aprendizaje</a:t>
            </a:r>
            <a:endParaRPr lang="es-ES_tradnl" sz="2000" b="1" dirty="0">
              <a:solidFill>
                <a:schemeClr val="accent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 smtClean="0"/>
              <a:t>¿Podemos intentar  </a:t>
            </a:r>
            <a:r>
              <a:rPr lang="es-ES" sz="2000" dirty="0" err="1" smtClean="0"/>
              <a:t>invisibilizar</a:t>
            </a:r>
            <a:r>
              <a:rPr lang="es-ES" sz="2000" dirty="0" smtClean="0"/>
              <a:t> la innovación tecnológica, que sea medio y no fin y poner el foco en el aprendizaje? ¿ Hacer visible el aprendizaje de estudiantes y profesores? </a:t>
            </a:r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11" y="2875756"/>
            <a:ext cx="4538229" cy="30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851920" y="6021288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dirty="0"/>
              <a:t>www.pinterest.com</a:t>
            </a:r>
          </a:p>
        </p:txBody>
      </p:sp>
    </p:spTree>
    <p:extLst>
      <p:ext uri="{BB962C8B-B14F-4D97-AF65-F5344CB8AC3E}">
        <p14:creationId xmlns:p14="http://schemas.microsoft.com/office/powerpoint/2010/main" val="310942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60725" cy="244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2564904"/>
            <a:ext cx="17524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" dirty="0"/>
              <a:t>http://www.aprendizajeinvisible.com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29" y="44847"/>
            <a:ext cx="24018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5496" y="3014950"/>
            <a:ext cx="3150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El aprendizaje invisible aborda la tecnología como una herramienta pragmática, con un uso intencionado y cuyo objeto es mejorar la experiencia humana en sí. No se utiliza para hacer las mismas cosas de siempre.</a:t>
            </a:r>
          </a:p>
          <a:p>
            <a:pPr algn="just"/>
            <a:r>
              <a:rPr lang="es-ES" dirty="0" smtClean="0"/>
              <a:t>Las </a:t>
            </a:r>
            <a:r>
              <a:rPr lang="es-ES" dirty="0"/>
              <a:t>TIC se hacen invisibles.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499992" y="3707740"/>
            <a:ext cx="443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Lo que tiene más efecto sobre el aprendizaje:</a:t>
            </a:r>
            <a:endParaRPr lang="es-ES_tradnl" dirty="0"/>
          </a:p>
        </p:txBody>
      </p:sp>
      <p:sp>
        <p:nvSpPr>
          <p:cNvPr id="7" name="6 Rectángulo"/>
          <p:cNvSpPr/>
          <p:nvPr/>
        </p:nvSpPr>
        <p:spPr>
          <a:xfrm>
            <a:off x="4536504" y="42170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s-ES" dirty="0" smtClean="0"/>
              <a:t>Retroalimentación </a:t>
            </a:r>
            <a:r>
              <a:rPr lang="es-ES" dirty="0"/>
              <a:t>formativa y </a:t>
            </a:r>
            <a:r>
              <a:rPr lang="es-ES" dirty="0" smtClean="0"/>
              <a:t>constructiva </a:t>
            </a:r>
          </a:p>
          <a:p>
            <a:pPr marL="342900" indent="-342900">
              <a:buAutoNum type="arabicPeriod"/>
            </a:pPr>
            <a:r>
              <a:rPr lang="es-ES" dirty="0" smtClean="0"/>
              <a:t>Relaciones profesor-alumno: clima socioemocional genera implicación, el logro es posible para todos, aprender y progresar </a:t>
            </a:r>
          </a:p>
          <a:p>
            <a:pPr marL="342900" indent="-342900">
              <a:buAutoNum type="arabicPeriod"/>
            </a:pPr>
            <a:r>
              <a:rPr lang="es-ES" dirty="0" smtClean="0"/>
              <a:t>Perfeccionamiento o dominio del aprendizaje  </a:t>
            </a:r>
          </a:p>
          <a:p>
            <a:pPr marL="342900" indent="-342900">
              <a:buAutoNum type="arabicPeriod"/>
            </a:pP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4536504" y="24928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Los </a:t>
            </a:r>
            <a:r>
              <a:rPr lang="es-ES" dirty="0"/>
              <a:t>profesores </a:t>
            </a:r>
            <a:r>
              <a:rPr lang="es-ES" dirty="0" smtClean="0"/>
              <a:t>se ven a </a:t>
            </a:r>
            <a:r>
              <a:rPr lang="es-ES" dirty="0"/>
              <a:t>sí mismos como agentes de cambio  y </a:t>
            </a:r>
            <a:r>
              <a:rPr lang="es-ES" dirty="0" smtClean="0"/>
              <a:t>generan </a:t>
            </a:r>
            <a:r>
              <a:rPr lang="es-ES" dirty="0"/>
              <a:t>condiciones que impactan en el </a:t>
            </a:r>
            <a:r>
              <a:rPr lang="es-ES" dirty="0" smtClean="0"/>
              <a:t>aprendizaje. Aprenden de su propia enseñanza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3643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455868081"/>
              </p:ext>
            </p:extLst>
          </p:nvPr>
        </p:nvGraphicFramePr>
        <p:xfrm>
          <a:off x="1475656" y="995537"/>
          <a:ext cx="6264696" cy="44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95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836712"/>
            <a:ext cx="7170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1"/>
                </a:solidFill>
                <a:latin typeface="+mj-lt"/>
              </a:rPr>
              <a:t>5. Tendencias: Un punto de encuentro entre lo presencial y lo tecnológico</a:t>
            </a:r>
          </a:p>
          <a:p>
            <a:r>
              <a:rPr lang="es-ES" b="1" dirty="0" smtClean="0">
                <a:solidFill>
                  <a:schemeClr val="accent1"/>
                </a:solidFill>
                <a:latin typeface="+mj-lt"/>
              </a:rPr>
              <a:t> para rediseñar entornos de aprendizaje</a:t>
            </a:r>
            <a:endParaRPr lang="es-ES_tradnl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9017" y="1988840"/>
            <a:ext cx="813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¿ Podemos resolver dicotomías presencial- online? ¿Qué experiencias de aprendizaje</a:t>
            </a:r>
          </a:p>
          <a:p>
            <a:pPr algn="just"/>
            <a:r>
              <a:rPr lang="es-ES" dirty="0"/>
              <a:t>f</a:t>
            </a:r>
            <a:r>
              <a:rPr lang="es-ES" dirty="0" smtClean="0"/>
              <a:t>acilitamos? ¿ Avanzamos hacia estructuras flexibles? ¿Qué necesitamos repensar? ¿En qué dirección transitamos? ¿Desde que concepciones lo hacemos? ¿Cambiamos nuestras grandes asunciones/perspectivas?</a:t>
            </a:r>
            <a:endParaRPr lang="es-ES_tradn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1"/>
            <a:ext cx="91694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66975"/>
            <a:ext cx="2664296" cy="238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586896" y="6093876"/>
            <a:ext cx="13532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" dirty="0"/>
              <a:t>railpressnews.blogspot.com</a:t>
            </a:r>
          </a:p>
        </p:txBody>
      </p:sp>
      <p:pic>
        <p:nvPicPr>
          <p:cNvPr id="16388" name="Picture 4" descr="C:\Users\Sony\Dropbox\archivos2015\formacion-2015\encuentro\cuatro_vias_de_tren-1280x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66975"/>
            <a:ext cx="2909740" cy="21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1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059475308"/>
              </p:ext>
            </p:extLst>
          </p:nvPr>
        </p:nvGraphicFramePr>
        <p:xfrm>
          <a:off x="1475656" y="1484784"/>
          <a:ext cx="657639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627784" y="620688"/>
            <a:ext cx="414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Informe</a:t>
            </a:r>
            <a:r>
              <a:rPr lang="en-US" dirty="0" smtClean="0"/>
              <a:t> Horizon, </a:t>
            </a:r>
            <a:r>
              <a:rPr lang="en-US" dirty="0" err="1" smtClean="0"/>
              <a:t>Educación</a:t>
            </a:r>
            <a:r>
              <a:rPr lang="en-US" dirty="0" smtClean="0"/>
              <a:t> Superior, 2016</a:t>
            </a:r>
            <a:endParaRPr lang="es-ES_tradnl" dirty="0"/>
          </a:p>
        </p:txBody>
      </p:sp>
      <p:sp>
        <p:nvSpPr>
          <p:cNvPr id="6" name="5 Flecha arriba"/>
          <p:cNvSpPr/>
          <p:nvPr/>
        </p:nvSpPr>
        <p:spPr>
          <a:xfrm>
            <a:off x="611560" y="1772816"/>
            <a:ext cx="504056" cy="4536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b="1" dirty="0" smtClean="0">
              <a:solidFill>
                <a:schemeClr val="tx1"/>
              </a:solidFill>
            </a:endParaRPr>
          </a:p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+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-</a:t>
            </a:r>
            <a:endParaRPr lang="es-ES_tradnl" sz="4400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635353"/>
            <a:ext cx="9169400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21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6191726"/>
            <a:ext cx="78488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smtClean="0"/>
              <a:t>http://www.usc.edu.au/explore/vision/learning-and-teaching/blended-learning-at-usc</a:t>
            </a:r>
            <a:endParaRPr lang="es-ES_tradnl" sz="1100" dirty="0"/>
          </a:p>
        </p:txBody>
      </p:sp>
      <p:pic>
        <p:nvPicPr>
          <p:cNvPr id="2050" name="Picture 2" descr="Sessional Development Day work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40582"/>
            <a:ext cx="4056385" cy="275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07" y="1916832"/>
            <a:ext cx="3130329" cy="249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7544" y="836712"/>
            <a:ext cx="550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Estrategia de </a:t>
            </a:r>
            <a:r>
              <a:rPr lang="es-ES" dirty="0" err="1" smtClean="0"/>
              <a:t>Blended</a:t>
            </a:r>
            <a:r>
              <a:rPr lang="es-ES" dirty="0" smtClean="0"/>
              <a:t> </a:t>
            </a:r>
            <a:r>
              <a:rPr lang="es-ES" dirty="0" err="1" smtClean="0"/>
              <a:t>learning</a:t>
            </a:r>
            <a:r>
              <a:rPr lang="es-ES" dirty="0" smtClean="0"/>
              <a:t> como política institucional</a:t>
            </a:r>
            <a:endParaRPr lang="es-ES_tradnl" dirty="0"/>
          </a:p>
        </p:txBody>
      </p:sp>
      <p:sp>
        <p:nvSpPr>
          <p:cNvPr id="4" name="3 CuadroTexto"/>
          <p:cNvSpPr txBox="1"/>
          <p:nvPr/>
        </p:nvSpPr>
        <p:spPr>
          <a:xfrm>
            <a:off x="4644835" y="1403484"/>
            <a:ext cx="374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No es opcional sino un diseño integral</a:t>
            </a:r>
            <a:endParaRPr lang="es-ES_tradnl" dirty="0"/>
          </a:p>
        </p:txBody>
      </p:sp>
      <p:sp>
        <p:nvSpPr>
          <p:cNvPr id="5" name="4 CuadroTexto"/>
          <p:cNvSpPr txBox="1"/>
          <p:nvPr/>
        </p:nvSpPr>
        <p:spPr>
          <a:xfrm>
            <a:off x="2699792" y="260648"/>
            <a:ext cx="377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Universidad  </a:t>
            </a:r>
            <a:r>
              <a:rPr lang="es-ES" dirty="0" err="1" smtClean="0"/>
              <a:t>Sunshine</a:t>
            </a:r>
            <a:r>
              <a:rPr lang="es-ES" dirty="0" smtClean="0"/>
              <a:t> </a:t>
            </a:r>
            <a:r>
              <a:rPr lang="es-ES" dirty="0" err="1" smtClean="0"/>
              <a:t>Coast</a:t>
            </a:r>
            <a:r>
              <a:rPr lang="es-ES" dirty="0" smtClean="0"/>
              <a:t>- Australia</a:t>
            </a:r>
            <a:endParaRPr lang="es-ES_tradnl" dirty="0"/>
          </a:p>
        </p:txBody>
      </p:sp>
      <p:sp>
        <p:nvSpPr>
          <p:cNvPr id="6" name="5 CuadroTexto"/>
          <p:cNvSpPr txBox="1"/>
          <p:nvPr/>
        </p:nvSpPr>
        <p:spPr>
          <a:xfrm>
            <a:off x="1187624" y="4941168"/>
            <a:ext cx="176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Centro de Apoyo</a:t>
            </a:r>
            <a:endParaRPr lang="es-ES_tradnl" dirty="0"/>
          </a:p>
        </p:txBody>
      </p:sp>
      <p:sp>
        <p:nvSpPr>
          <p:cNvPr id="7" name="6 CuadroTexto"/>
          <p:cNvSpPr txBox="1"/>
          <p:nvPr/>
        </p:nvSpPr>
        <p:spPr>
          <a:xfrm>
            <a:off x="4466007" y="4725144"/>
            <a:ext cx="4498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Aumenta compromiso con clases presenciales más activas.</a:t>
            </a:r>
          </a:p>
          <a:p>
            <a:r>
              <a:rPr lang="es-ES" dirty="0" smtClean="0"/>
              <a:t>Producción conocimiento de los estudiantes</a:t>
            </a:r>
            <a:endParaRPr lang="es-ES_tradn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25344"/>
            <a:ext cx="9169400" cy="36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26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116632"/>
            <a:ext cx="338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Universidad James Cook, Australia</a:t>
            </a:r>
            <a:endParaRPr lang="es-ES_tradnl" dirty="0"/>
          </a:p>
        </p:txBody>
      </p:sp>
      <p:sp>
        <p:nvSpPr>
          <p:cNvPr id="3" name="2 CuadroTexto"/>
          <p:cNvSpPr txBox="1"/>
          <p:nvPr/>
        </p:nvSpPr>
        <p:spPr>
          <a:xfrm>
            <a:off x="323528" y="2268161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Basada en una concepción holística del </a:t>
            </a:r>
            <a:r>
              <a:rPr lang="es-ES" sz="1600" dirty="0" err="1" smtClean="0"/>
              <a:t>curriculum</a:t>
            </a:r>
            <a:r>
              <a:rPr lang="es-ES" sz="1600" dirty="0" smtClean="0"/>
              <a:t> integra de modo flexible encuentros presenciales  y desarrollo tecnológicos para la mejora del aprendizaje</a:t>
            </a:r>
            <a:endParaRPr lang="es-ES_tradnl" sz="1600" dirty="0"/>
          </a:p>
        </p:txBody>
      </p:sp>
      <p:sp>
        <p:nvSpPr>
          <p:cNvPr id="4" name="3 Flecha abajo"/>
          <p:cNvSpPr/>
          <p:nvPr/>
        </p:nvSpPr>
        <p:spPr>
          <a:xfrm>
            <a:off x="1043608" y="2852936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4 CuadroTexto"/>
          <p:cNvSpPr txBox="1"/>
          <p:nvPr/>
        </p:nvSpPr>
        <p:spPr>
          <a:xfrm>
            <a:off x="323528" y="3573016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Alfabetización</a:t>
            </a:r>
            <a:r>
              <a:rPr lang="en-US" sz="1400" dirty="0" smtClean="0"/>
              <a:t> </a:t>
            </a:r>
            <a:r>
              <a:rPr lang="en-US" sz="1400" dirty="0" err="1" smtClean="0"/>
              <a:t>como</a:t>
            </a:r>
            <a:r>
              <a:rPr lang="en-US" sz="1400" dirty="0" smtClean="0"/>
              <a:t> </a:t>
            </a:r>
            <a:r>
              <a:rPr lang="en-US" sz="1400" dirty="0" err="1" smtClean="0"/>
              <a:t>una</a:t>
            </a:r>
            <a:r>
              <a:rPr lang="en-US" sz="1400" dirty="0" smtClean="0"/>
              <a:t> </a:t>
            </a:r>
            <a:r>
              <a:rPr lang="en-US" sz="1400" dirty="0" err="1" smtClean="0"/>
              <a:t>competencia</a:t>
            </a:r>
            <a:r>
              <a:rPr lang="en-US" sz="1400" dirty="0" smtClean="0"/>
              <a:t>  </a:t>
            </a:r>
            <a:r>
              <a:rPr lang="en-US" sz="1400" dirty="0" err="1" smtClean="0"/>
              <a:t>esencial</a:t>
            </a:r>
            <a:r>
              <a:rPr lang="en-US" sz="1400" dirty="0" smtClean="0"/>
              <a:t> </a:t>
            </a:r>
            <a:r>
              <a:rPr lang="en-US" sz="1400" dirty="0" err="1" smtClean="0"/>
              <a:t>para</a:t>
            </a:r>
            <a:r>
              <a:rPr lang="en-US" sz="1400" dirty="0" smtClean="0"/>
              <a:t> los </a:t>
            </a:r>
            <a:r>
              <a:rPr lang="en-US" sz="1400" dirty="0" err="1" smtClean="0"/>
              <a:t>estudiantes</a:t>
            </a:r>
            <a:r>
              <a:rPr lang="en-US" sz="1400" dirty="0" smtClean="0"/>
              <a:t> y </a:t>
            </a:r>
            <a:r>
              <a:rPr lang="en-US" sz="1400" dirty="0" err="1" smtClean="0"/>
              <a:t>una</a:t>
            </a:r>
            <a:r>
              <a:rPr lang="en-US" sz="1400" dirty="0" smtClean="0"/>
              <a:t> </a:t>
            </a:r>
            <a:r>
              <a:rPr lang="en-US" sz="1400" dirty="0" err="1" smtClean="0"/>
              <a:t>habilidad</a:t>
            </a:r>
            <a:r>
              <a:rPr lang="en-US" sz="1400" dirty="0" smtClean="0"/>
              <a:t> central </a:t>
            </a:r>
            <a:r>
              <a:rPr lang="en-US" sz="1400" dirty="0" err="1" smtClean="0"/>
              <a:t>para</a:t>
            </a:r>
            <a:r>
              <a:rPr lang="en-US" sz="1400" dirty="0" smtClean="0"/>
              <a:t> el </a:t>
            </a:r>
            <a:r>
              <a:rPr lang="en-US" sz="1400" dirty="0" err="1" smtClean="0"/>
              <a:t>profesorado</a:t>
            </a:r>
            <a:endParaRPr lang="en-US" sz="1400" dirty="0" smtClean="0"/>
          </a:p>
          <a:p>
            <a:pPr algn="just"/>
            <a:endParaRPr lang="en-US" sz="1400" dirty="0"/>
          </a:p>
          <a:p>
            <a:r>
              <a:rPr lang="en-US" sz="1400" dirty="0" err="1"/>
              <a:t>O</a:t>
            </a:r>
            <a:r>
              <a:rPr lang="en-US" sz="1400" dirty="0" err="1" smtClean="0"/>
              <a:t>pciones</a:t>
            </a:r>
            <a:r>
              <a:rPr lang="en-US" sz="1400" dirty="0" smtClean="0"/>
              <a:t> </a:t>
            </a:r>
            <a:r>
              <a:rPr lang="en-US" sz="1400" dirty="0" err="1" smtClean="0"/>
              <a:t>flexibles</a:t>
            </a:r>
            <a:r>
              <a:rPr lang="en-US" sz="1400" dirty="0" smtClean="0"/>
              <a:t>  del curriculum  </a:t>
            </a:r>
            <a:r>
              <a:rPr lang="en-US" dirty="0"/>
              <a:t> 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6" name="5 CuadroTexto"/>
          <p:cNvSpPr txBox="1"/>
          <p:nvPr/>
        </p:nvSpPr>
        <p:spPr>
          <a:xfrm>
            <a:off x="2843808" y="314096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La </a:t>
            </a:r>
            <a:r>
              <a:rPr lang="en-US" sz="1400" dirty="0" err="1" smtClean="0"/>
              <a:t>tecnología</a:t>
            </a:r>
            <a:r>
              <a:rPr lang="en-US" sz="1400" dirty="0" smtClean="0"/>
              <a:t> </a:t>
            </a:r>
            <a:r>
              <a:rPr lang="en-US" sz="1400" dirty="0" err="1" smtClean="0"/>
              <a:t>es</a:t>
            </a:r>
            <a:r>
              <a:rPr lang="en-US" sz="1400" dirty="0" smtClean="0"/>
              <a:t> </a:t>
            </a:r>
            <a:r>
              <a:rPr lang="en-US" sz="1400" dirty="0" err="1" smtClean="0"/>
              <a:t>una</a:t>
            </a:r>
            <a:r>
              <a:rPr lang="en-US" sz="1400" dirty="0" smtClean="0"/>
              <a:t> </a:t>
            </a:r>
            <a:r>
              <a:rPr lang="en-US" sz="1400" dirty="0" err="1" smtClean="0"/>
              <a:t>oportunidad</a:t>
            </a:r>
            <a:r>
              <a:rPr lang="en-US" sz="1400" dirty="0" smtClean="0"/>
              <a:t> </a:t>
            </a:r>
            <a:r>
              <a:rPr lang="en-US" sz="1400" dirty="0" err="1" smtClean="0"/>
              <a:t>para</a:t>
            </a:r>
            <a:r>
              <a:rPr lang="en-US" sz="1400" dirty="0" smtClean="0"/>
              <a:t> </a:t>
            </a:r>
            <a:r>
              <a:rPr lang="en-US" sz="1400" dirty="0" err="1" smtClean="0"/>
              <a:t>aumentar</a:t>
            </a:r>
            <a:r>
              <a:rPr lang="en-US" sz="1400" dirty="0" smtClean="0"/>
              <a:t> la </a:t>
            </a:r>
            <a:r>
              <a:rPr lang="en-US" sz="1400" dirty="0" err="1" smtClean="0"/>
              <a:t>participación</a:t>
            </a:r>
            <a:r>
              <a:rPr lang="en-US" sz="1400" dirty="0" smtClean="0"/>
              <a:t>, </a:t>
            </a:r>
            <a:r>
              <a:rPr lang="en-US" sz="1400" dirty="0" err="1" smtClean="0"/>
              <a:t>seguir</a:t>
            </a:r>
            <a:r>
              <a:rPr lang="en-US" sz="1400" dirty="0" smtClean="0"/>
              <a:t> a </a:t>
            </a:r>
            <a:r>
              <a:rPr lang="en-US" sz="1400" dirty="0" err="1" smtClean="0"/>
              <a:t>estudiantes</a:t>
            </a:r>
            <a:r>
              <a:rPr lang="en-US" sz="1400" dirty="0" smtClean="0"/>
              <a:t> en </a:t>
            </a:r>
            <a:r>
              <a:rPr lang="en-US" sz="1400" dirty="0" err="1" smtClean="0"/>
              <a:t>riesgo</a:t>
            </a:r>
            <a:r>
              <a:rPr lang="en-US" sz="1400" dirty="0" smtClean="0"/>
              <a:t>, </a:t>
            </a:r>
            <a:r>
              <a:rPr lang="en-US" sz="1400" dirty="0" err="1" smtClean="0"/>
              <a:t>dar</a:t>
            </a:r>
            <a:r>
              <a:rPr lang="en-US" sz="1400" dirty="0" smtClean="0"/>
              <a:t> mayor </a:t>
            </a:r>
            <a:r>
              <a:rPr lang="en-US" sz="1400" dirty="0" err="1" smtClean="0"/>
              <a:t>apoyo</a:t>
            </a:r>
            <a:r>
              <a:rPr lang="en-US" sz="1400" dirty="0" smtClean="0"/>
              <a:t> y </a:t>
            </a:r>
            <a:r>
              <a:rPr lang="en-US" sz="1400" dirty="0" err="1" smtClean="0"/>
              <a:t>retroalimentación</a:t>
            </a:r>
            <a:r>
              <a:rPr lang="en-US" sz="1400" dirty="0" smtClean="0"/>
              <a:t> (</a:t>
            </a:r>
            <a:r>
              <a:rPr lang="en-US" sz="1400" dirty="0" err="1" smtClean="0"/>
              <a:t>analíticas</a:t>
            </a:r>
            <a:r>
              <a:rPr lang="en-US" sz="1400" dirty="0" smtClean="0"/>
              <a:t> de </a:t>
            </a:r>
            <a:r>
              <a:rPr lang="en-US" sz="1400" dirty="0" err="1" smtClean="0"/>
              <a:t>aprendizaje</a:t>
            </a:r>
            <a:r>
              <a:rPr lang="en-US" sz="1400" dirty="0" smtClean="0"/>
              <a:t>)</a:t>
            </a:r>
          </a:p>
          <a:p>
            <a:endParaRPr lang="es-ES_tradnl" sz="1400" dirty="0"/>
          </a:p>
        </p:txBody>
      </p:sp>
      <p:sp>
        <p:nvSpPr>
          <p:cNvPr id="7" name="6 Flecha abajo"/>
          <p:cNvSpPr/>
          <p:nvPr/>
        </p:nvSpPr>
        <p:spPr>
          <a:xfrm>
            <a:off x="4067944" y="2852936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50007"/>
            <a:ext cx="19050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Flecha abajo"/>
          <p:cNvSpPr/>
          <p:nvPr/>
        </p:nvSpPr>
        <p:spPr>
          <a:xfrm>
            <a:off x="7164288" y="2780928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7 CuadroTexto"/>
          <p:cNvSpPr txBox="1"/>
          <p:nvPr/>
        </p:nvSpPr>
        <p:spPr>
          <a:xfrm>
            <a:off x="395536" y="6237312"/>
            <a:ext cx="53285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hlinkClick r:id="rId4"/>
              </a:rPr>
              <a:t>https://</a:t>
            </a:r>
            <a:r>
              <a:rPr lang="es-ES_tradnl" sz="900" dirty="0" smtClean="0">
                <a:hlinkClick r:id="rId4"/>
              </a:rPr>
              <a:t>www.jcu.edu.au/policy/learning-and-teaching/blended-learning-policy</a:t>
            </a:r>
            <a:endParaRPr lang="es-ES_tradnl" sz="900" dirty="0" smtClean="0"/>
          </a:p>
          <a:p>
            <a:endParaRPr lang="es-ES_tradnl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228184" y="3573016"/>
            <a:ext cx="27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-Asegurar la diversidad de estudiantes, buscar el impacto en el compromiso del estudiante con su aprendizaje</a:t>
            </a:r>
          </a:p>
          <a:p>
            <a:r>
              <a:rPr lang="es-ES" sz="1400" dirty="0" smtClean="0"/>
              <a:t>-Facilitar acceso a servicios, recursos, herramientas</a:t>
            </a:r>
          </a:p>
          <a:p>
            <a:r>
              <a:rPr lang="es-ES" sz="1400" dirty="0" smtClean="0"/>
              <a:t>-Crear sentido de pertenencia a la universidad, fomentar interacción y comunicación</a:t>
            </a:r>
          </a:p>
          <a:p>
            <a:r>
              <a:rPr lang="es-ES" sz="1400" dirty="0" smtClean="0"/>
              <a:t>-Oportunidad para el desarrollo de competencia digital en el contexto específico de sus asignaturas </a:t>
            </a:r>
            <a:endParaRPr lang="es-ES_tradnl" sz="1400" dirty="0"/>
          </a:p>
        </p:txBody>
      </p:sp>
      <p:pic>
        <p:nvPicPr>
          <p:cNvPr id="4099" name="Picture 3" descr="C:\Users\Sony\Dropbox\Capturas de pantalla\Captura de pantalla 2016-04-19 01.10.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528392" cy="198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635353"/>
            <a:ext cx="9169400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32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51596349"/>
              </p:ext>
            </p:extLst>
          </p:nvPr>
        </p:nvGraphicFramePr>
        <p:xfrm>
          <a:off x="1475656" y="995537"/>
          <a:ext cx="6264696" cy="44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9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571768175"/>
              </p:ext>
            </p:extLst>
          </p:nvPr>
        </p:nvGraphicFramePr>
        <p:xfrm>
          <a:off x="1524000" y="1397000"/>
          <a:ext cx="65763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"/>
          <p:cNvSpPr/>
          <p:nvPr/>
        </p:nvSpPr>
        <p:spPr>
          <a:xfrm>
            <a:off x="683568" y="5590981"/>
            <a:ext cx="9577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800" dirty="0" smtClean="0"/>
              <a:t>http://www.christenseninstitute.org/wp-content/uploads/2013/04/Classifying-K-12-blended-learning.pdf </a:t>
            </a:r>
            <a:endParaRPr lang="es-ES_tradnl" sz="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78" y="1194040"/>
            <a:ext cx="2493502" cy="151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03648" y="188640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 </a:t>
            </a:r>
            <a:endParaRPr lang="es-ES_tradnl" dirty="0" smtClean="0"/>
          </a:p>
          <a:p>
            <a:r>
              <a:rPr lang="es-ES" dirty="0" smtClean="0"/>
              <a:t> Taxonomía de modelos </a:t>
            </a:r>
            <a:r>
              <a:rPr lang="es-ES" dirty="0" err="1" smtClean="0"/>
              <a:t>semipresenciales</a:t>
            </a:r>
            <a:r>
              <a:rPr lang="es-ES" dirty="0" smtClean="0"/>
              <a:t>: </a:t>
            </a:r>
            <a:r>
              <a:rPr lang="en-US" dirty="0" smtClean="0"/>
              <a:t>Stake and Horn (2012)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25344"/>
            <a:ext cx="91694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00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60" y="1340768"/>
            <a:ext cx="7121424" cy="334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55576" y="692696"/>
            <a:ext cx="52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Modelo de Rotación: Clase inversa (</a:t>
            </a:r>
            <a:r>
              <a:rPr lang="es-ES" dirty="0" err="1" smtClean="0"/>
              <a:t>Flipped</a:t>
            </a:r>
            <a:r>
              <a:rPr lang="es-ES" dirty="0" smtClean="0"/>
              <a:t> </a:t>
            </a:r>
            <a:r>
              <a:rPr lang="es-ES" dirty="0" err="1" smtClean="0"/>
              <a:t>classroom</a:t>
            </a:r>
            <a:r>
              <a:rPr lang="es-ES" dirty="0" smtClean="0"/>
              <a:t>)</a:t>
            </a:r>
            <a:endParaRPr lang="es-ES_tradnl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5229200"/>
            <a:ext cx="832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Encuentros presenciales: aprendizaje activo, colaborativo. Producción de conocimiento</a:t>
            </a:r>
          </a:p>
          <a:p>
            <a:r>
              <a:rPr lang="es-ES" dirty="0" smtClean="0"/>
              <a:t>Control del estudiante sobre ritmo de aprendizaje online, tiempo y lugar</a:t>
            </a:r>
            <a:endParaRPr lang="es-ES_tradnl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36506"/>
            <a:ext cx="9169400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11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620688"/>
            <a:ext cx="3530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>
                <a:solidFill>
                  <a:srgbClr val="7030A0"/>
                </a:solidFill>
              </a:rPr>
              <a:t>Rediseñar espacios de Aprendizaje </a:t>
            </a:r>
            <a:endParaRPr lang="es-ES_tradnl" b="1" dirty="0"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528392" cy="263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Sony\Dropbox\archivos2015\formacion-2015\encuentro\600seatcla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600400" cy="20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55576" y="4221088"/>
            <a:ext cx="3168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Engineering Learning Centre Extension (ELCX)</a:t>
            </a:r>
            <a:endParaRPr lang="es-ES_tradnl" sz="12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64" y="3501008"/>
            <a:ext cx="3619036" cy="24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860032" y="5949280"/>
            <a:ext cx="1349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Deaking</a:t>
            </a:r>
            <a:r>
              <a:rPr lang="es-ES" sz="1200" dirty="0" smtClean="0"/>
              <a:t> </a:t>
            </a:r>
            <a:r>
              <a:rPr lang="es-ES" sz="1200" dirty="0" err="1" smtClean="0"/>
              <a:t>University</a:t>
            </a:r>
            <a:endParaRPr lang="es-ES_tradnl" sz="1200" dirty="0"/>
          </a:p>
        </p:txBody>
      </p:sp>
      <p:sp>
        <p:nvSpPr>
          <p:cNvPr id="5" name="4 Rectángulo"/>
          <p:cNvSpPr/>
          <p:nvPr/>
        </p:nvSpPr>
        <p:spPr>
          <a:xfrm>
            <a:off x="4994203" y="2780928"/>
            <a:ext cx="1954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err="1" smtClean="0"/>
              <a:t>Oregon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State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University</a:t>
            </a:r>
            <a:endParaRPr lang="es-ES_tradnl" sz="14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26" y="4548190"/>
            <a:ext cx="2229222" cy="147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99592" y="6093296"/>
            <a:ext cx="1949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Universidad Técnica de </a:t>
            </a:r>
            <a:r>
              <a:rPr lang="es-ES" sz="1200" dirty="0" err="1" smtClean="0"/>
              <a:t>Delft</a:t>
            </a:r>
            <a:endParaRPr lang="es-ES_tradnl" sz="1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76789"/>
            <a:ext cx="9169400" cy="30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10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3672407" cy="267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396473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25296"/>
            <a:ext cx="2712308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188640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Nanyang</a:t>
            </a:r>
            <a:r>
              <a:rPr lang="en-US" dirty="0" smtClean="0"/>
              <a:t> Technological University Learning Hub- Singapore</a:t>
            </a:r>
            <a:endParaRPr lang="es-ES_tradnl" dirty="0"/>
          </a:p>
        </p:txBody>
      </p:sp>
      <p:sp>
        <p:nvSpPr>
          <p:cNvPr id="3" name="2 Rectángulo"/>
          <p:cNvSpPr/>
          <p:nvPr/>
        </p:nvSpPr>
        <p:spPr>
          <a:xfrm>
            <a:off x="-36512" y="6237312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 smtClean="0"/>
              <a:t>http://www.designboom.com/architecture/thomas-heatherwick-studio-learning-hub-nanyang-technological-university-singapore-designboom-03-10-2015/</a:t>
            </a:r>
            <a:endParaRPr lang="es-ES_tradnl" sz="9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97352"/>
            <a:ext cx="91694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32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3550715" cy="282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79" y="1844824"/>
            <a:ext cx="1693710" cy="274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4820"/>
            <a:ext cx="9144000" cy="19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83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1988840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CRAI- Biblioteca (Centro de Recursos para el Aprendizaje y la Investigación)</a:t>
            </a:r>
            <a:endParaRPr lang="es-ES_tradnl" dirty="0">
              <a:solidFill>
                <a:schemeClr val="accent1"/>
              </a:solidFill>
            </a:endParaRP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17621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17357"/>
            <a:ext cx="9169400" cy="36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19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260648"/>
            <a:ext cx="610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7030A0"/>
                </a:solidFill>
              </a:rPr>
              <a:t>Profundizar hacia experiencias de aprendizajes más complejas</a:t>
            </a:r>
            <a:endParaRPr lang="es-ES_tradnl" b="1" dirty="0">
              <a:solidFill>
                <a:srgbClr val="7030A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7504" y="6289575"/>
            <a:ext cx="6534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Iborra, 2016.</a:t>
            </a:r>
            <a:r>
              <a:rPr lang="en-US" sz="1400" dirty="0" smtClean="0"/>
              <a:t> “New shoes for the same feet”. World Conference an Educational Science</a:t>
            </a:r>
            <a:r>
              <a:rPr lang="es-ES" sz="1400" dirty="0" smtClean="0"/>
              <a:t> </a:t>
            </a:r>
            <a:endParaRPr lang="es-ES_tradnl" sz="1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719274" y="1988840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Simulaciones</a:t>
            </a:r>
          </a:p>
          <a:p>
            <a:endParaRPr lang="es-ES_trad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50521" y="2924944"/>
            <a:ext cx="110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Proyectos</a:t>
            </a:r>
            <a:endParaRPr lang="es-ES_trad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9328" y="4293096"/>
            <a:ext cx="253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Resolución de Problemas</a:t>
            </a:r>
            <a:endParaRPr lang="es-ES_trad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593770" y="2060848"/>
            <a:ext cx="208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Aprendizaje Servicio</a:t>
            </a:r>
          </a:p>
          <a:p>
            <a:endParaRPr lang="es-ES_trad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91880" y="4941168"/>
            <a:ext cx="2412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Integración de Prácticas</a:t>
            </a:r>
          </a:p>
          <a:p>
            <a:pPr algn="ctr"/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en contexto</a:t>
            </a:r>
            <a:endParaRPr lang="es-ES_trad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81818" y="2780928"/>
            <a:ext cx="2198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Trabajos intervención</a:t>
            </a:r>
          </a:p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interdisciplinar</a:t>
            </a:r>
            <a:endParaRPr lang="es-ES_trad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00192" y="4005064"/>
            <a:ext cx="2216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Redes y comunidades</a:t>
            </a:r>
          </a:p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aprendizaje</a:t>
            </a:r>
            <a:endParaRPr lang="es-ES_trad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63888" y="1124744"/>
            <a:ext cx="2241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Diseñar productos,</a:t>
            </a:r>
          </a:p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Artefactos, materiales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97352"/>
            <a:ext cx="91694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9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105273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Minnesota’s Discovery, Research and </a:t>
            </a:r>
            <a:r>
              <a:rPr lang="en-US" dirty="0" err="1" smtClean="0"/>
              <a:t>InnoVation</a:t>
            </a:r>
            <a:r>
              <a:rPr lang="en-US" dirty="0" smtClean="0"/>
              <a:t> Economy (</a:t>
            </a:r>
            <a:r>
              <a:rPr lang="en-US" dirty="0" err="1" smtClean="0"/>
              <a:t>MnDRIVE</a:t>
            </a:r>
            <a:r>
              <a:rPr lang="en-US" dirty="0" smtClean="0"/>
              <a:t>) 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asociación</a:t>
            </a:r>
            <a:r>
              <a:rPr lang="en-US" dirty="0" smtClean="0"/>
              <a:t> entre la </a:t>
            </a:r>
            <a:r>
              <a:rPr lang="en-US" dirty="0" err="1" smtClean="0"/>
              <a:t>universidad</a:t>
            </a:r>
            <a:r>
              <a:rPr lang="en-US" dirty="0" smtClean="0"/>
              <a:t> y el </a:t>
            </a:r>
            <a:r>
              <a:rPr lang="en-US" dirty="0" err="1" smtClean="0"/>
              <a:t>estado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alinear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áreas</a:t>
            </a:r>
            <a:r>
              <a:rPr lang="en-US" dirty="0" smtClean="0"/>
              <a:t> </a:t>
            </a:r>
            <a:r>
              <a:rPr lang="en-US" dirty="0" err="1" smtClean="0"/>
              <a:t>fuertes</a:t>
            </a:r>
            <a:r>
              <a:rPr lang="en-US" dirty="0" smtClean="0"/>
              <a:t> de la </a:t>
            </a:r>
            <a:r>
              <a:rPr lang="en-US" dirty="0" err="1" smtClean="0"/>
              <a:t>universidad</a:t>
            </a:r>
            <a:r>
              <a:rPr lang="en-US" dirty="0" smtClean="0"/>
              <a:t> con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industrias</a:t>
            </a:r>
            <a:r>
              <a:rPr lang="en-US" dirty="0" smtClean="0"/>
              <a:t> </a:t>
            </a:r>
            <a:r>
              <a:rPr lang="en-US" dirty="0" err="1" smtClean="0"/>
              <a:t>emergentes</a:t>
            </a:r>
            <a:r>
              <a:rPr lang="en-US" dirty="0" smtClean="0"/>
              <a:t> del </a:t>
            </a:r>
            <a:r>
              <a:rPr lang="en-US" dirty="0" err="1" smtClean="0"/>
              <a:t>estado</a:t>
            </a:r>
            <a:r>
              <a:rPr lang="en-US" dirty="0" smtClean="0"/>
              <a:t> y </a:t>
            </a:r>
            <a:r>
              <a:rPr lang="en-US" dirty="0" err="1" smtClean="0"/>
              <a:t>atender</a:t>
            </a:r>
            <a:r>
              <a:rPr lang="en-US" dirty="0" smtClean="0"/>
              <a:t> </a:t>
            </a:r>
            <a:r>
              <a:rPr lang="en-US" dirty="0" err="1" smtClean="0"/>
              <a:t>hacia</a:t>
            </a:r>
            <a:r>
              <a:rPr lang="en-US" dirty="0" smtClean="0"/>
              <a:t> </a:t>
            </a:r>
            <a:r>
              <a:rPr lang="en-US" dirty="0" err="1" smtClean="0"/>
              <a:t>nuevos</a:t>
            </a:r>
            <a:r>
              <a:rPr lang="en-US" dirty="0" smtClean="0"/>
              <a:t> </a:t>
            </a:r>
            <a:r>
              <a:rPr lang="en-US" dirty="0" err="1" smtClean="0"/>
              <a:t>desafíos</a:t>
            </a:r>
            <a:endParaRPr lang="es-ES_tradnl" dirty="0"/>
          </a:p>
        </p:txBody>
      </p:sp>
      <p:sp>
        <p:nvSpPr>
          <p:cNvPr id="3" name="2 CuadroTexto"/>
          <p:cNvSpPr txBox="1"/>
          <p:nvPr/>
        </p:nvSpPr>
        <p:spPr>
          <a:xfrm>
            <a:off x="827584" y="3140968"/>
            <a:ext cx="30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12 Proyectos </a:t>
            </a:r>
            <a:r>
              <a:rPr lang="es-ES" dirty="0" err="1" smtClean="0"/>
              <a:t>Transdisciplinares</a:t>
            </a:r>
            <a:endParaRPr lang="es-ES_tradnl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99" y="2952750"/>
            <a:ext cx="14319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004048" y="4005064"/>
            <a:ext cx="1745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Investigaciones del cerebro</a:t>
            </a:r>
            <a:endParaRPr lang="es-ES_tradnl" sz="1100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07" y="4450804"/>
            <a:ext cx="1613925" cy="121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148064" y="5661248"/>
            <a:ext cx="1220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Medio ambiente</a:t>
            </a:r>
            <a:endParaRPr lang="es-ES_tradnl" sz="1200" dirty="0"/>
          </a:p>
        </p:txBody>
      </p:sp>
      <p:sp>
        <p:nvSpPr>
          <p:cNvPr id="6" name="5 Rectángulo"/>
          <p:cNvSpPr/>
          <p:nvPr/>
        </p:nvSpPr>
        <p:spPr>
          <a:xfrm>
            <a:off x="827584" y="6021288"/>
            <a:ext cx="15712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smtClean="0"/>
              <a:t>https://mndrive.umn.edu/</a:t>
            </a:r>
            <a:endParaRPr lang="es-ES_tradnl" sz="1000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95886"/>
            <a:ext cx="1815075" cy="136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043608" y="5157192"/>
            <a:ext cx="2202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Investigaciones en Robótica</a:t>
            </a:r>
            <a:endParaRPr lang="es-ES_tradnl" sz="1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11560" y="404664"/>
            <a:ext cx="453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7030A0"/>
                </a:solidFill>
              </a:rPr>
              <a:t>Avanzar en propuestas inter y </a:t>
            </a:r>
            <a:r>
              <a:rPr lang="es-ES" b="1" dirty="0" err="1" smtClean="0">
                <a:solidFill>
                  <a:srgbClr val="7030A0"/>
                </a:solidFill>
              </a:rPr>
              <a:t>transdisciplinar</a:t>
            </a:r>
            <a:endParaRPr lang="es-ES_tradnl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4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 descr="logo-u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3" y="4264659"/>
            <a:ext cx="1973293" cy="141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28" y="4509120"/>
            <a:ext cx="2307267" cy="17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71" y="4509120"/>
            <a:ext cx="249627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90" y="4581128"/>
            <a:ext cx="295489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4645025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" y="2276872"/>
            <a:ext cx="3127375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7384"/>
            <a:ext cx="91694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49847"/>
            <a:ext cx="25781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012160" y="980728"/>
            <a:ext cx="222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1"/>
                </a:solidFill>
              </a:rPr>
              <a:t>Más experiencias…….</a:t>
            </a:r>
            <a:endParaRPr lang="es-ES_trad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04052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309320"/>
            <a:ext cx="1051316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1022513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12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052736"/>
            <a:ext cx="7792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¿Universidades sin paredes, aprendizaje distribuido y expandido en comunidades</a:t>
            </a:r>
          </a:p>
          <a:p>
            <a:r>
              <a:rPr lang="es-ES" dirty="0" smtClean="0"/>
              <a:t>Aprendizaje?</a:t>
            </a:r>
            <a:endParaRPr lang="es-ES_tradnl" dirty="0"/>
          </a:p>
        </p:txBody>
      </p:sp>
      <p:sp>
        <p:nvSpPr>
          <p:cNvPr id="3" name="2 CuadroTexto"/>
          <p:cNvSpPr txBox="1"/>
          <p:nvPr/>
        </p:nvSpPr>
        <p:spPr>
          <a:xfrm>
            <a:off x="539552" y="2348880"/>
            <a:ext cx="22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Mintz</a:t>
            </a:r>
            <a:r>
              <a:rPr lang="es-ES" dirty="0" smtClean="0"/>
              <a:t>, 2016 propone:</a:t>
            </a:r>
            <a:endParaRPr lang="es-ES_tradnl" dirty="0"/>
          </a:p>
        </p:txBody>
      </p:sp>
      <p:sp>
        <p:nvSpPr>
          <p:cNvPr id="4" name="3 Rectángulo"/>
          <p:cNvSpPr/>
          <p:nvPr/>
        </p:nvSpPr>
        <p:spPr>
          <a:xfrm>
            <a:off x="539552" y="6021288"/>
            <a:ext cx="79928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smtClean="0"/>
              <a:t>https://www.insidehighered.com/blogs/higher-ed-beta/designing-next-generation-universities-0</a:t>
            </a:r>
            <a:endParaRPr lang="es-ES_tradnl" sz="11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403648" y="3212976"/>
            <a:ext cx="571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Transformar clases en redes de conocimiento y aprendizaje</a:t>
            </a:r>
            <a:endParaRPr lang="es-ES_tradn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475657" y="429309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¿Cómo hacerlo? ¿Desde nuestra forma de concebir el enseñar y el aprender</a:t>
            </a:r>
            <a:r>
              <a:rPr lang="es-ES_tradnl" dirty="0" smtClean="0"/>
              <a:t> es factible? ¿es deseable, hasta qué punto?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07490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980728"/>
            <a:ext cx="683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accent1"/>
                </a:solidFill>
                <a:latin typeface="+mj-lt"/>
              </a:rPr>
              <a:t>1. Explorando nuevos caminos que nos permitan ver el bosque</a:t>
            </a:r>
            <a:endParaRPr lang="es-ES_tradnl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95761"/>
            <a:ext cx="4536504" cy="376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835696" y="5646440"/>
            <a:ext cx="18036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u="sng" dirty="0">
                <a:hlinkClick r:id="rId4"/>
              </a:rPr>
              <a:t>www.bancodeimagenesgratis.com</a:t>
            </a:r>
            <a:endParaRPr lang="es-ES_tradnl" sz="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03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85903" y="3142709"/>
            <a:ext cx="357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Flexibilidad en el reconocimiento de</a:t>
            </a:r>
          </a:p>
          <a:p>
            <a:pPr algn="ctr"/>
            <a:r>
              <a:rPr lang="es-ES" dirty="0" smtClean="0"/>
              <a:t>créditos</a:t>
            </a:r>
            <a:endParaRPr lang="es-ES_tradnl" dirty="0"/>
          </a:p>
        </p:txBody>
      </p:sp>
      <p:sp>
        <p:nvSpPr>
          <p:cNvPr id="3" name="2 CuadroTexto"/>
          <p:cNvSpPr txBox="1"/>
          <p:nvPr/>
        </p:nvSpPr>
        <p:spPr>
          <a:xfrm>
            <a:off x="683568" y="1556792"/>
            <a:ext cx="275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Créditos por cursos </a:t>
            </a:r>
            <a:r>
              <a:rPr lang="es-ES" dirty="0" err="1" smtClean="0"/>
              <a:t>MOOCs</a:t>
            </a:r>
            <a:endParaRPr lang="es-ES_tradnl" dirty="0"/>
          </a:p>
        </p:txBody>
      </p:sp>
      <p:sp>
        <p:nvSpPr>
          <p:cNvPr id="4" name="3 CuadroTexto"/>
          <p:cNvSpPr txBox="1"/>
          <p:nvPr/>
        </p:nvSpPr>
        <p:spPr>
          <a:xfrm>
            <a:off x="5796136" y="1926124"/>
            <a:ext cx="20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Experiencia Laboral</a:t>
            </a:r>
            <a:endParaRPr lang="es-ES_tradnl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4726885"/>
            <a:ext cx="3301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Reconocimiento por experiencias</a:t>
            </a:r>
          </a:p>
          <a:p>
            <a:r>
              <a:rPr lang="es-ES" dirty="0" smtClean="0"/>
              <a:t>Viajes- Universidad San Diego</a:t>
            </a:r>
            <a:endParaRPr lang="es-ES_tradnl" dirty="0"/>
          </a:p>
        </p:txBody>
      </p:sp>
      <p:sp>
        <p:nvSpPr>
          <p:cNvPr id="6" name="5 CuadroTexto"/>
          <p:cNvSpPr txBox="1"/>
          <p:nvPr/>
        </p:nvSpPr>
        <p:spPr>
          <a:xfrm>
            <a:off x="215754" y="6021288"/>
            <a:ext cx="399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Extraído del Observatorio Tecnológico de Monterrey</a:t>
            </a:r>
            <a:endParaRPr lang="es-ES_tradnl" sz="1400" dirty="0"/>
          </a:p>
        </p:txBody>
      </p:sp>
      <p:sp>
        <p:nvSpPr>
          <p:cNvPr id="7" name="6 Rectángulo"/>
          <p:cNvSpPr/>
          <p:nvPr/>
        </p:nvSpPr>
        <p:spPr>
          <a:xfrm>
            <a:off x="5920369" y="5589240"/>
            <a:ext cx="19639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smtClean="0"/>
              <a:t>http://bit.ly/UMichiganInnovators</a:t>
            </a:r>
            <a:endParaRPr lang="es-ES_tradnl" sz="1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652120" y="5157192"/>
            <a:ext cx="272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Certificación a innovadores</a:t>
            </a:r>
            <a:endParaRPr lang="es-ES_tradnl" dirty="0"/>
          </a:p>
        </p:txBody>
      </p:sp>
      <p:sp>
        <p:nvSpPr>
          <p:cNvPr id="9" name="8 Rectángulo"/>
          <p:cNvSpPr/>
          <p:nvPr/>
        </p:nvSpPr>
        <p:spPr>
          <a:xfrm>
            <a:off x="755576" y="1988840"/>
            <a:ext cx="1829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 smtClean="0"/>
              <a:t>Universidad de Illinois </a:t>
            </a:r>
            <a:endParaRPr lang="es-ES_tradnl" sz="1400" dirty="0"/>
          </a:p>
        </p:txBody>
      </p:sp>
      <p:sp>
        <p:nvSpPr>
          <p:cNvPr id="10" name="9 Rectángulo"/>
          <p:cNvSpPr/>
          <p:nvPr/>
        </p:nvSpPr>
        <p:spPr>
          <a:xfrm>
            <a:off x="1115616" y="522920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 smtClean="0"/>
              <a:t>http://extension.ucsd.edu</a:t>
            </a:r>
            <a:r>
              <a:rPr lang="es-ES_tradnl" dirty="0" smtClean="0"/>
              <a:t>/</a:t>
            </a:r>
            <a:endParaRPr lang="es-ES_tradnl" dirty="0"/>
          </a:p>
        </p:txBody>
      </p:sp>
      <p:sp>
        <p:nvSpPr>
          <p:cNvPr id="11" name="10 Flecha arriba"/>
          <p:cNvSpPr/>
          <p:nvPr/>
        </p:nvSpPr>
        <p:spPr>
          <a:xfrm rot="19866866">
            <a:off x="3149379" y="2110789"/>
            <a:ext cx="252028" cy="10319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11 Flecha arriba"/>
          <p:cNvSpPr/>
          <p:nvPr/>
        </p:nvSpPr>
        <p:spPr>
          <a:xfrm rot="2027850">
            <a:off x="5278395" y="2187768"/>
            <a:ext cx="252028" cy="10319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12 Flecha arriba"/>
          <p:cNvSpPr/>
          <p:nvPr/>
        </p:nvSpPr>
        <p:spPr>
          <a:xfrm rot="8523813">
            <a:off x="5392359" y="3720266"/>
            <a:ext cx="252028" cy="11541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13 Flecha arriba"/>
          <p:cNvSpPr/>
          <p:nvPr/>
        </p:nvSpPr>
        <p:spPr>
          <a:xfrm rot="13158611">
            <a:off x="2566101" y="3658132"/>
            <a:ext cx="252028" cy="10319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464498"/>
            <a:ext cx="9169400" cy="42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86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895067602"/>
              </p:ext>
            </p:extLst>
          </p:nvPr>
        </p:nvGraphicFramePr>
        <p:xfrm>
          <a:off x="1475656" y="995537"/>
          <a:ext cx="6264696" cy="44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88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980728"/>
            <a:ext cx="597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6</a:t>
            </a:r>
            <a:r>
              <a:rPr lang="es-ES" b="1" dirty="0" smtClean="0">
                <a:solidFill>
                  <a:schemeClr val="accent1"/>
                </a:solidFill>
              </a:rPr>
              <a:t>. Una apuesta por renovar el compromiso con la innovación</a:t>
            </a:r>
            <a:endParaRPr lang="es-ES_tradnl" b="1" dirty="0">
              <a:solidFill>
                <a:schemeClr val="accent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96" y="1340768"/>
            <a:ext cx="1642864" cy="300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00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4" y="714375"/>
            <a:ext cx="8676436" cy="39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3568" y="5373216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Carlos A. Scolari - Ilaria Di Bonito - Maria-Jose </a:t>
            </a:r>
            <a:r>
              <a:rPr lang="it-IT" sz="1100" dirty="0" smtClean="0"/>
              <a:t>Masanet    ( 2014). Diseñar la Universidad del Futuro</a:t>
            </a:r>
          </a:p>
          <a:p>
            <a:r>
              <a:rPr lang="it-IT" sz="1100" dirty="0" smtClean="0"/>
              <a:t> </a:t>
            </a:r>
            <a:r>
              <a:rPr lang="it-IT" sz="1100" dirty="0"/>
              <a:t>www.upf.edu</a:t>
            </a:r>
          </a:p>
          <a:p>
            <a:r>
              <a:rPr lang="es-ES" sz="1100" dirty="0"/>
              <a:t>Proyecto </a:t>
            </a:r>
            <a:r>
              <a:rPr lang="es-ES" sz="1100" dirty="0" err="1"/>
              <a:t>PlaQUID</a:t>
            </a:r>
            <a:r>
              <a:rPr lang="es-ES" sz="1100" dirty="0"/>
              <a:t> 2012-13 con el apoyo del Centro para la </a:t>
            </a:r>
            <a:r>
              <a:rPr lang="es-ES" sz="1100" dirty="0" smtClean="0"/>
              <a:t>Calidad y </a:t>
            </a:r>
            <a:r>
              <a:rPr lang="es-ES" sz="1100" dirty="0"/>
              <a:t>la Innovación Docente (CQUID) - </a:t>
            </a:r>
            <a:r>
              <a:rPr lang="es-ES" sz="1100" dirty="0" err="1"/>
              <a:t>Universitat</a:t>
            </a:r>
            <a:r>
              <a:rPr lang="es-ES" sz="1100" dirty="0"/>
              <a:t> </a:t>
            </a:r>
            <a:r>
              <a:rPr lang="es-ES" sz="1100" dirty="0" err="1"/>
              <a:t>Pompeu</a:t>
            </a:r>
            <a:r>
              <a:rPr lang="es-ES" sz="1100" dirty="0"/>
              <a:t> </a:t>
            </a:r>
            <a:r>
              <a:rPr lang="es-ES" sz="1100" dirty="0" err="1"/>
              <a:t>Fabra</a:t>
            </a:r>
            <a:r>
              <a:rPr lang="es-ES" sz="1100" dirty="0"/>
              <a:t> (Barcelona)</a:t>
            </a:r>
            <a:endParaRPr lang="es-ES_tradnl" sz="1100" dirty="0"/>
          </a:p>
        </p:txBody>
      </p:sp>
    </p:spTree>
    <p:extLst>
      <p:ext uri="{BB962C8B-B14F-4D97-AF65-F5344CB8AC3E}">
        <p14:creationId xmlns:p14="http://schemas.microsoft.com/office/powerpoint/2010/main" val="72432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620688"/>
            <a:ext cx="711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Hace 100 años en 1916 John Dewey abogaba por un principio desatendido</a:t>
            </a:r>
            <a:endParaRPr lang="es-ES_tradnl" dirty="0"/>
          </a:p>
        </p:txBody>
      </p:sp>
      <p:sp>
        <p:nvSpPr>
          <p:cNvPr id="3" name="2 CuadroTexto"/>
          <p:cNvSpPr txBox="1"/>
          <p:nvPr/>
        </p:nvSpPr>
        <p:spPr>
          <a:xfrm>
            <a:off x="683568" y="3790781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chemeClr val="accent6">
                    <a:lumMod val="50000"/>
                  </a:schemeClr>
                </a:solidFill>
              </a:rPr>
              <a:t>« La educación es un proceso activo y constructivo, es un principio tan violado en la práctica como reconocido en la teoría»</a:t>
            </a:r>
            <a:endParaRPr lang="es-ES_tradnl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129614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31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27342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/>
                </a:solidFill>
              </a:rPr>
              <a:t>Una gran paradoja: </a:t>
            </a:r>
          </a:p>
          <a:p>
            <a:r>
              <a:rPr lang="es-ES" dirty="0"/>
              <a:t>E</a:t>
            </a:r>
            <a:r>
              <a:rPr lang="es-ES" dirty="0" smtClean="0"/>
              <a:t>ntre el contexto político, económico, social, educativo  y  los desafíos-retos de la universidad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3823880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¿Desde dónde partimos? ¿De qué universidad hablamos? ¿Cuáles son sus finalidades/funciones? ¿Qué presiones sociales demandan cambios? ¿ Para qué  y a quiénes formamos? ¿Quiénes son los formadores? ¿Estamos en crisis? ¿Se abre un mundo de posibilidades y potencialidades, las exploramos, las aprovechamos?</a:t>
            </a:r>
            <a:endParaRPr lang="es-ES_tradnl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5867980"/>
            <a:ext cx="501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 momento compartimos un análisis/ diagnóstico </a:t>
            </a:r>
            <a:endParaRPr lang="es-ES_trad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196752"/>
            <a:ext cx="2524125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5693722" y="5877272"/>
            <a:ext cx="53446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852120"/>
            <a:ext cx="560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885" y="5852120"/>
            <a:ext cx="560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86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12576" y="-459432"/>
            <a:ext cx="8229600" cy="1399032"/>
          </a:xfrm>
        </p:spPr>
        <p:txBody>
          <a:bodyPr/>
          <a:lstStyle/>
          <a:p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2000" dirty="0" smtClean="0"/>
              <a:t>¿Cómo vive el contexto el profesorado universitario?</a:t>
            </a:r>
            <a:endParaRPr lang="es-ES_tradnl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200508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164288" y="2133436"/>
            <a:ext cx="19688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800" i="1" dirty="0"/>
              <a:t>personasaltamentesensibles.blogspot.com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826873899"/>
              </p:ext>
            </p:extLst>
          </p:nvPr>
        </p:nvGraphicFramePr>
        <p:xfrm>
          <a:off x="467544" y="260648"/>
          <a:ext cx="6336704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531966947"/>
              </p:ext>
            </p:extLst>
          </p:nvPr>
        </p:nvGraphicFramePr>
        <p:xfrm>
          <a:off x="636240" y="2276872"/>
          <a:ext cx="6980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75538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695654214"/>
              </p:ext>
            </p:extLst>
          </p:nvPr>
        </p:nvGraphicFramePr>
        <p:xfrm>
          <a:off x="1475656" y="995537"/>
          <a:ext cx="6264696" cy="44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8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84584" y="44624"/>
            <a:ext cx="8229600" cy="1143000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chemeClr val="accent1"/>
                </a:solidFill>
              </a:rPr>
              <a:t>2. De la información-formación hacia la acción y transformación</a:t>
            </a:r>
            <a:endParaRPr lang="es-ES_tradnl" sz="2000" b="1" dirty="0">
              <a:solidFill>
                <a:schemeClr val="accent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96752"/>
            <a:ext cx="8229600" cy="4525963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s-ES" sz="2000" dirty="0" err="1" smtClean="0"/>
              <a:t>Kegan</a:t>
            </a:r>
            <a:r>
              <a:rPr lang="es-ES" sz="2000" dirty="0" smtClean="0"/>
              <a:t> (2015) plantea tres brechas que tiene que superar</a:t>
            </a:r>
          </a:p>
          <a:p>
            <a:pPr marL="0" indent="0" algn="just">
              <a:buNone/>
            </a:pPr>
            <a:r>
              <a:rPr lang="es-ES" sz="2000" dirty="0" smtClean="0"/>
              <a:t> la universidad:</a:t>
            </a:r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2000" dirty="0" smtClean="0"/>
          </a:p>
          <a:p>
            <a:pPr marL="400050" lvl="1" indent="0" algn="just">
              <a:buNone/>
            </a:pPr>
            <a:r>
              <a:rPr lang="es-ES" sz="1600" dirty="0" smtClean="0"/>
              <a:t>1.   </a:t>
            </a:r>
            <a:r>
              <a:rPr lang="es-ES" sz="1600" dirty="0" smtClean="0">
                <a:solidFill>
                  <a:schemeClr val="accent1"/>
                </a:solidFill>
              </a:rPr>
              <a:t>Entre el conocimiento y la acción</a:t>
            </a:r>
            <a:r>
              <a:rPr lang="es-ES" sz="1600" dirty="0" smtClean="0"/>
              <a:t>: qué estás dispuesto a hacer en tu práctica para lograr los cambios , no basta conocer sino aplicar lo que tu conoces, </a:t>
            </a:r>
            <a:r>
              <a:rPr lang="es-ES" sz="1600" dirty="0"/>
              <a:t> </a:t>
            </a:r>
            <a:r>
              <a:rPr lang="es-ES" sz="1600" dirty="0" smtClean="0"/>
              <a:t>transferir el conocimiento en actividad</a:t>
            </a:r>
          </a:p>
          <a:p>
            <a:pPr marL="400050" lvl="1" indent="0" algn="just">
              <a:buNone/>
            </a:pPr>
            <a:r>
              <a:rPr lang="es-ES" sz="1600" dirty="0" smtClean="0"/>
              <a:t>2. </a:t>
            </a:r>
            <a:r>
              <a:rPr lang="es-ES" sz="1600" dirty="0" smtClean="0">
                <a:solidFill>
                  <a:schemeClr val="accent1"/>
                </a:solidFill>
              </a:rPr>
              <a:t>Entre disciplinas fragmentadas</a:t>
            </a:r>
            <a:r>
              <a:rPr lang="es-ES" sz="1600" dirty="0" smtClean="0"/>
              <a:t>: avanzar hacia la interdisciplinariedad y complejidad, 	facilitar comunicación entre disciplinas</a:t>
            </a:r>
          </a:p>
          <a:p>
            <a:pPr marL="400050" lvl="1" indent="0" algn="just">
              <a:buNone/>
            </a:pPr>
            <a:r>
              <a:rPr lang="es-ES" sz="1600" dirty="0" smtClean="0"/>
              <a:t>3.   </a:t>
            </a:r>
            <a:r>
              <a:rPr lang="es-ES" sz="1600" dirty="0" smtClean="0">
                <a:solidFill>
                  <a:schemeClr val="accent1"/>
                </a:solidFill>
              </a:rPr>
              <a:t>Ente lo racional y lo afectivo</a:t>
            </a:r>
            <a:r>
              <a:rPr lang="es-ES" sz="1600" dirty="0" smtClean="0"/>
              <a:t>: equilibrar lo racional y emocional </a:t>
            </a:r>
            <a:endParaRPr lang="es-ES_tradnl" sz="1600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208676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16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424097848"/>
              </p:ext>
            </p:extLst>
          </p:nvPr>
        </p:nvGraphicFramePr>
        <p:xfrm>
          <a:off x="1475656" y="995537"/>
          <a:ext cx="6264696" cy="44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385322"/>
            <a:ext cx="9169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80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6405</TotalTime>
  <Words>1570</Words>
  <Application>Microsoft Macintosh PowerPoint</Application>
  <PresentationFormat>Presentación en pantalla (4:3)</PresentationFormat>
  <Paragraphs>274</Paragraphs>
  <Slides>33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Nuevas Tendencias de la Innovación Docente Universitaria. </vt:lpstr>
      <vt:lpstr>Presentación de PowerPoint</vt:lpstr>
      <vt:lpstr>Presentación de PowerPoint</vt:lpstr>
      <vt:lpstr>Presentación de PowerPoint</vt:lpstr>
      <vt:lpstr>Presentación de PowerPoint</vt:lpstr>
      <vt:lpstr> ¿Cómo vive el contexto el profesorado universitario?</vt:lpstr>
      <vt:lpstr>Presentación de PowerPoint</vt:lpstr>
      <vt:lpstr>2. De la información-formación hacia la acción y transformación</vt:lpstr>
      <vt:lpstr>Presentación de PowerPoint</vt:lpstr>
      <vt:lpstr>3. De la acción a la reflexión</vt:lpstr>
      <vt:lpstr>Presentación de PowerPoint</vt:lpstr>
      <vt:lpstr>Presentación de PowerPoint</vt:lpstr>
      <vt:lpstr> 4. Del aprendizaje invisible a hacer visible el aprendizaje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Sony</dc:creator>
  <cp:lastModifiedBy>Daniel</cp:lastModifiedBy>
  <cp:revision>161</cp:revision>
  <dcterms:created xsi:type="dcterms:W3CDTF">2016-04-17T14:20:50Z</dcterms:created>
  <dcterms:modified xsi:type="dcterms:W3CDTF">2016-09-08T00:01:33Z</dcterms:modified>
</cp:coreProperties>
</file>